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Mudraschk | Events &amp; People" userId="7900060d-cef9-4a48-9b03-be7b0b83354c" providerId="ADAL" clId="{9F038EA0-E762-48B9-9BB4-A9582EC01E6F}"/>
    <pc:docChg chg="custSel modSld">
      <pc:chgData name="Laura Mudraschk | Events &amp; People" userId="7900060d-cef9-4a48-9b03-be7b0b83354c" providerId="ADAL" clId="{9F038EA0-E762-48B9-9BB4-A9582EC01E6F}" dt="2024-08-21T06:41:15.412" v="73" actId="20577"/>
      <pc:docMkLst>
        <pc:docMk/>
      </pc:docMkLst>
      <pc:sldChg chg="modSp mod">
        <pc:chgData name="Laura Mudraschk | Events &amp; People" userId="7900060d-cef9-4a48-9b03-be7b0b83354c" providerId="ADAL" clId="{9F038EA0-E762-48B9-9BB4-A9582EC01E6F}" dt="2024-08-21T06:41:15.412" v="73" actId="20577"/>
        <pc:sldMkLst>
          <pc:docMk/>
          <pc:sldMk cId="2745691195" sldId="256"/>
        </pc:sldMkLst>
        <pc:spChg chg="mod">
          <ac:chgData name="Laura Mudraschk | Events &amp; People" userId="7900060d-cef9-4a48-9b03-be7b0b83354c" providerId="ADAL" clId="{9F038EA0-E762-48B9-9BB4-A9582EC01E6F}" dt="2024-08-21T06:41:15.412" v="73" actId="20577"/>
          <ac:spMkLst>
            <pc:docMk/>
            <pc:sldMk cId="2745691195" sldId="256"/>
            <ac:spMk id="5" creationId="{39EADB0F-2152-E47B-F7AC-B363CF5008F2}"/>
          </ac:spMkLst>
        </pc:spChg>
      </pc:sldChg>
    </pc:docChg>
  </pc:docChgLst>
  <pc:docChgLst>
    <pc:chgData name="Katrin Adler | Events &amp; People" userId="08552184-5e62-4577-9929-e1a41db8a7d0" providerId="ADAL" clId="{796EFA3B-C785-4629-B1B2-E716DBD0B64C}"/>
    <pc:docChg chg="modSld">
      <pc:chgData name="Katrin Adler | Events &amp; People" userId="08552184-5e62-4577-9929-e1a41db8a7d0" providerId="ADAL" clId="{796EFA3B-C785-4629-B1B2-E716DBD0B64C}" dt="2024-02-27T05:46:25.988" v="12" actId="115"/>
      <pc:docMkLst>
        <pc:docMk/>
      </pc:docMkLst>
      <pc:sldChg chg="modSp mod">
        <pc:chgData name="Katrin Adler | Events &amp; People" userId="08552184-5e62-4577-9929-e1a41db8a7d0" providerId="ADAL" clId="{796EFA3B-C785-4629-B1B2-E716DBD0B64C}" dt="2024-02-27T05:46:25.988" v="12" actId="115"/>
        <pc:sldMkLst>
          <pc:docMk/>
          <pc:sldMk cId="2745691195" sldId="256"/>
        </pc:sldMkLst>
        <pc:spChg chg="mod">
          <ac:chgData name="Katrin Adler | Events &amp; People" userId="08552184-5e62-4577-9929-e1a41db8a7d0" providerId="ADAL" clId="{796EFA3B-C785-4629-B1B2-E716DBD0B64C}" dt="2024-02-27T05:46:15.266" v="10" actId="115"/>
          <ac:spMkLst>
            <pc:docMk/>
            <pc:sldMk cId="2745691195" sldId="256"/>
            <ac:spMk id="2" creationId="{C0C33D2D-EA15-F26B-E1E8-DDAA083D986F}"/>
          </ac:spMkLst>
        </pc:spChg>
        <pc:spChg chg="mod">
          <ac:chgData name="Katrin Adler | Events &amp; People" userId="08552184-5e62-4577-9929-e1a41db8a7d0" providerId="ADAL" clId="{796EFA3B-C785-4629-B1B2-E716DBD0B64C}" dt="2024-02-27T05:43:56.719" v="1" actId="20577"/>
          <ac:spMkLst>
            <pc:docMk/>
            <pc:sldMk cId="2745691195" sldId="256"/>
            <ac:spMk id="3" creationId="{15F0E471-4505-4E58-5564-A6DC86B8F100}"/>
          </ac:spMkLst>
        </pc:spChg>
        <pc:spChg chg="mod">
          <ac:chgData name="Katrin Adler | Events &amp; People" userId="08552184-5e62-4577-9929-e1a41db8a7d0" providerId="ADAL" clId="{796EFA3B-C785-4629-B1B2-E716DBD0B64C}" dt="2024-02-27T05:46:03.048" v="9" actId="113"/>
          <ac:spMkLst>
            <pc:docMk/>
            <pc:sldMk cId="2745691195" sldId="256"/>
            <ac:spMk id="5" creationId="{39EADB0F-2152-E47B-F7AC-B363CF5008F2}"/>
          </ac:spMkLst>
        </pc:spChg>
        <pc:spChg chg="mod">
          <ac:chgData name="Katrin Adler | Events &amp; People" userId="08552184-5e62-4577-9929-e1a41db8a7d0" providerId="ADAL" clId="{796EFA3B-C785-4629-B1B2-E716DBD0B64C}" dt="2024-02-27T05:45:53.937" v="8" actId="115"/>
          <ac:spMkLst>
            <pc:docMk/>
            <pc:sldMk cId="2745691195" sldId="256"/>
            <ac:spMk id="22" creationId="{54201473-D6FF-A05E-77CE-50DB9099DB69}"/>
          </ac:spMkLst>
        </pc:spChg>
        <pc:spChg chg="mod">
          <ac:chgData name="Katrin Adler | Events &amp; People" userId="08552184-5e62-4577-9929-e1a41db8a7d0" providerId="ADAL" clId="{796EFA3B-C785-4629-B1B2-E716DBD0B64C}" dt="2024-02-27T05:46:20.722" v="11" actId="115"/>
          <ac:spMkLst>
            <pc:docMk/>
            <pc:sldMk cId="2745691195" sldId="256"/>
            <ac:spMk id="24" creationId="{EF5A2660-D15D-486E-F382-F83812D8D747}"/>
          </ac:spMkLst>
        </pc:spChg>
        <pc:spChg chg="mod">
          <ac:chgData name="Katrin Adler | Events &amp; People" userId="08552184-5e62-4577-9929-e1a41db8a7d0" providerId="ADAL" clId="{796EFA3B-C785-4629-B1B2-E716DBD0B64C}" dt="2024-02-27T05:46:25.988" v="12" actId="115"/>
          <ac:spMkLst>
            <pc:docMk/>
            <pc:sldMk cId="2745691195" sldId="256"/>
            <ac:spMk id="26" creationId="{413D4FAC-B6A1-9548-8570-26D139618944}"/>
          </ac:spMkLst>
        </pc:spChg>
      </pc:sldChg>
    </pc:docChg>
  </pc:docChgLst>
  <pc:docChgLst>
    <pc:chgData name="Laura Mudraschk | Events &amp; People" userId="7900060d-cef9-4a48-9b03-be7b0b83354c" providerId="ADAL" clId="{EDA2BA93-4174-4DBB-B853-2C52A017706A}"/>
    <pc:docChg chg="modSld">
      <pc:chgData name="Laura Mudraschk | Events &amp; People" userId="7900060d-cef9-4a48-9b03-be7b0b83354c" providerId="ADAL" clId="{EDA2BA93-4174-4DBB-B853-2C52A017706A}" dt="2024-06-20T08:41:31.994" v="73" actId="20577"/>
      <pc:docMkLst>
        <pc:docMk/>
      </pc:docMkLst>
      <pc:sldChg chg="modSp mod">
        <pc:chgData name="Laura Mudraschk | Events &amp; People" userId="7900060d-cef9-4a48-9b03-be7b0b83354c" providerId="ADAL" clId="{EDA2BA93-4174-4DBB-B853-2C52A017706A}" dt="2024-06-20T08:41:31.994" v="73" actId="20577"/>
        <pc:sldMkLst>
          <pc:docMk/>
          <pc:sldMk cId="2745691195" sldId="256"/>
        </pc:sldMkLst>
        <pc:spChg chg="mod">
          <ac:chgData name="Laura Mudraschk | Events &amp; People" userId="7900060d-cef9-4a48-9b03-be7b0b83354c" providerId="ADAL" clId="{EDA2BA93-4174-4DBB-B853-2C52A017706A}" dt="2024-06-20T07:47:04.292" v="35" actId="20577"/>
          <ac:spMkLst>
            <pc:docMk/>
            <pc:sldMk cId="2745691195" sldId="256"/>
            <ac:spMk id="5" creationId="{39EADB0F-2152-E47B-F7AC-B363CF5008F2}"/>
          </ac:spMkLst>
        </pc:spChg>
        <pc:spChg chg="mod">
          <ac:chgData name="Laura Mudraschk | Events &amp; People" userId="7900060d-cef9-4a48-9b03-be7b0b83354c" providerId="ADAL" clId="{EDA2BA93-4174-4DBB-B853-2C52A017706A}" dt="2024-06-20T08:41:31.994" v="73" actId="20577"/>
          <ac:spMkLst>
            <pc:docMk/>
            <pc:sldMk cId="2745691195" sldId="256"/>
            <ac:spMk id="7" creationId="{C4BB1F66-8301-F577-79FA-75453E891563}"/>
          </ac:spMkLst>
        </pc:spChg>
        <pc:spChg chg="mod">
          <ac:chgData name="Laura Mudraschk | Events &amp; People" userId="7900060d-cef9-4a48-9b03-be7b0b83354c" providerId="ADAL" clId="{EDA2BA93-4174-4DBB-B853-2C52A017706A}" dt="2024-06-20T07:47:19.495" v="62" actId="20577"/>
          <ac:spMkLst>
            <pc:docMk/>
            <pc:sldMk cId="2745691195" sldId="256"/>
            <ac:spMk id="22" creationId="{54201473-D6FF-A05E-77CE-50DB9099DB69}"/>
          </ac:spMkLst>
        </pc:spChg>
      </pc:sldChg>
    </pc:docChg>
  </pc:docChgLst>
  <pc:docChgLst>
    <pc:chgData name="Laura Mudraschk | Events &amp; People" userId="7900060d-cef9-4a48-9b03-be7b0b83354c" providerId="ADAL" clId="{A5B2AF21-EE29-4275-B296-B883E62D813A}"/>
    <pc:docChg chg="modSld">
      <pc:chgData name="Laura Mudraschk | Events &amp; People" userId="7900060d-cef9-4a48-9b03-be7b0b83354c" providerId="ADAL" clId="{A5B2AF21-EE29-4275-B296-B883E62D813A}" dt="2024-02-21T09:29:48.943" v="39971" actId="20577"/>
      <pc:docMkLst>
        <pc:docMk/>
      </pc:docMkLst>
      <pc:sldChg chg="modSp mod">
        <pc:chgData name="Laura Mudraschk | Events &amp; People" userId="7900060d-cef9-4a48-9b03-be7b0b83354c" providerId="ADAL" clId="{A5B2AF21-EE29-4275-B296-B883E62D813A}" dt="2024-02-21T09:29:48.943" v="39971" actId="20577"/>
        <pc:sldMkLst>
          <pc:docMk/>
          <pc:sldMk cId="2745691195" sldId="256"/>
        </pc:sldMkLst>
        <pc:spChg chg="mod">
          <ac:chgData name="Laura Mudraschk | Events &amp; People" userId="7900060d-cef9-4a48-9b03-be7b0b83354c" providerId="ADAL" clId="{A5B2AF21-EE29-4275-B296-B883E62D813A}" dt="2024-02-21T09:29:48.943" v="39971" actId="20577"/>
          <ac:spMkLst>
            <pc:docMk/>
            <pc:sldMk cId="2745691195" sldId="256"/>
            <ac:spMk id="7" creationId="{C4BB1F66-8301-F577-79FA-75453E891563}"/>
          </ac:spMkLst>
        </pc:spChg>
      </pc:sldChg>
    </pc:docChg>
  </pc:docChgLst>
  <pc:docChgLst>
    <pc:chgData name="Markus Lennackers | Events &amp; People" userId="64bc408d-f8cc-4b7c-8490-5f9f48b902b5" providerId="ADAL" clId="{3F7F77D4-A453-4B9D-9E60-D3B6E337BDEF}"/>
    <pc:docChg chg="custSel modSld">
      <pc:chgData name="Markus Lennackers | Events &amp; People" userId="64bc408d-f8cc-4b7c-8490-5f9f48b902b5" providerId="ADAL" clId="{3F7F77D4-A453-4B9D-9E60-D3B6E337BDEF}" dt="2024-02-27T05:44:16.810" v="406" actId="20577"/>
      <pc:docMkLst>
        <pc:docMk/>
      </pc:docMkLst>
      <pc:sldChg chg="addSp delSp modSp mod">
        <pc:chgData name="Markus Lennackers | Events &amp; People" userId="64bc408d-f8cc-4b7c-8490-5f9f48b902b5" providerId="ADAL" clId="{3F7F77D4-A453-4B9D-9E60-D3B6E337BDEF}" dt="2024-02-27T05:44:16.810" v="406" actId="20577"/>
        <pc:sldMkLst>
          <pc:docMk/>
          <pc:sldMk cId="2745691195" sldId="256"/>
        </pc:sldMkLst>
        <pc:spChg chg="add mod">
          <ac:chgData name="Markus Lennackers | Events &amp; People" userId="64bc408d-f8cc-4b7c-8490-5f9f48b902b5" providerId="ADAL" clId="{3F7F77D4-A453-4B9D-9E60-D3B6E337BDEF}" dt="2024-02-27T05:33:16.108" v="310" actId="20577"/>
          <ac:spMkLst>
            <pc:docMk/>
            <pc:sldMk cId="2745691195" sldId="256"/>
            <ac:spMk id="2" creationId="{C0C33D2D-EA15-F26B-E1E8-DDAA083D986F}"/>
          </ac:spMkLst>
        </pc:spChg>
        <pc:spChg chg="add mod">
          <ac:chgData name="Markus Lennackers | Events &amp; People" userId="64bc408d-f8cc-4b7c-8490-5f9f48b902b5" providerId="ADAL" clId="{3F7F77D4-A453-4B9D-9E60-D3B6E337BDEF}" dt="2024-02-27T05:44:10.692" v="403" actId="207"/>
          <ac:spMkLst>
            <pc:docMk/>
            <pc:sldMk cId="2745691195" sldId="256"/>
            <ac:spMk id="3" creationId="{15F0E471-4505-4E58-5564-A6DC86B8F100}"/>
          </ac:spMkLst>
        </pc:spChg>
        <pc:spChg chg="mod">
          <ac:chgData name="Markus Lennackers | Events &amp; People" userId="64bc408d-f8cc-4b7c-8490-5f9f48b902b5" providerId="ADAL" clId="{3F7F77D4-A453-4B9D-9E60-D3B6E337BDEF}" dt="2024-02-07T13:02:56.361" v="43" actId="6549"/>
          <ac:spMkLst>
            <pc:docMk/>
            <pc:sldMk cId="2745691195" sldId="256"/>
            <ac:spMk id="11" creationId="{216D8CA3-0403-CE4E-254C-B92A18E169F3}"/>
          </ac:spMkLst>
        </pc:spChg>
        <pc:spChg chg="mod">
          <ac:chgData name="Markus Lennackers | Events &amp; People" userId="64bc408d-f8cc-4b7c-8490-5f9f48b902b5" providerId="ADAL" clId="{3F7F77D4-A453-4B9D-9E60-D3B6E337BDEF}" dt="2024-02-07T13:08:15.922" v="198" actId="20577"/>
          <ac:spMkLst>
            <pc:docMk/>
            <pc:sldMk cId="2745691195" sldId="256"/>
            <ac:spMk id="13" creationId="{C9A2FB6C-F9F8-3B89-00E9-8E189DB53765}"/>
          </ac:spMkLst>
        </pc:spChg>
        <pc:spChg chg="mod">
          <ac:chgData name="Markus Lennackers | Events &amp; People" userId="64bc408d-f8cc-4b7c-8490-5f9f48b902b5" providerId="ADAL" clId="{3F7F77D4-A453-4B9D-9E60-D3B6E337BDEF}" dt="2024-02-07T13:05:10.156" v="95" actId="1076"/>
          <ac:spMkLst>
            <pc:docMk/>
            <pc:sldMk cId="2745691195" sldId="256"/>
            <ac:spMk id="20" creationId="{FF8BF390-7797-AD9F-C71D-19257E260AF1}"/>
          </ac:spMkLst>
        </pc:spChg>
        <pc:spChg chg="mod">
          <ac:chgData name="Markus Lennackers | Events &amp; People" userId="64bc408d-f8cc-4b7c-8490-5f9f48b902b5" providerId="ADAL" clId="{3F7F77D4-A453-4B9D-9E60-D3B6E337BDEF}" dt="2024-02-27T05:44:16.810" v="406" actId="20577"/>
          <ac:spMkLst>
            <pc:docMk/>
            <pc:sldMk cId="2745691195" sldId="256"/>
            <ac:spMk id="22" creationId="{54201473-D6FF-A05E-77CE-50DB9099DB69}"/>
          </ac:spMkLst>
        </pc:spChg>
        <pc:spChg chg="mod">
          <ac:chgData name="Markus Lennackers | Events &amp; People" userId="64bc408d-f8cc-4b7c-8490-5f9f48b902b5" providerId="ADAL" clId="{3F7F77D4-A453-4B9D-9E60-D3B6E337BDEF}" dt="2024-02-27T05:32:27.534" v="247" actId="1076"/>
          <ac:spMkLst>
            <pc:docMk/>
            <pc:sldMk cId="2745691195" sldId="256"/>
            <ac:spMk id="24" creationId="{EF5A2660-D15D-486E-F382-F83812D8D747}"/>
          </ac:spMkLst>
        </pc:spChg>
        <pc:spChg chg="mod">
          <ac:chgData name="Markus Lennackers | Events &amp; People" userId="64bc408d-f8cc-4b7c-8490-5f9f48b902b5" providerId="ADAL" clId="{3F7F77D4-A453-4B9D-9E60-D3B6E337BDEF}" dt="2024-02-27T05:41:44.778" v="326" actId="20577"/>
          <ac:spMkLst>
            <pc:docMk/>
            <pc:sldMk cId="2745691195" sldId="256"/>
            <ac:spMk id="26" creationId="{413D4FAC-B6A1-9548-8570-26D139618944}"/>
          </ac:spMkLst>
        </pc:spChg>
        <pc:spChg chg="mod">
          <ac:chgData name="Markus Lennackers | Events &amp; People" userId="64bc408d-f8cc-4b7c-8490-5f9f48b902b5" providerId="ADAL" clId="{3F7F77D4-A453-4B9D-9E60-D3B6E337BDEF}" dt="2024-02-07T13:06:52.918" v="107" actId="1076"/>
          <ac:spMkLst>
            <pc:docMk/>
            <pc:sldMk cId="2745691195" sldId="256"/>
            <ac:spMk id="28" creationId="{65872DD2-A4CF-E043-0D9D-9566672E4A8C}"/>
          </ac:spMkLst>
        </pc:spChg>
        <pc:spChg chg="mod">
          <ac:chgData name="Markus Lennackers | Events &amp; People" userId="64bc408d-f8cc-4b7c-8490-5f9f48b902b5" providerId="ADAL" clId="{3F7F77D4-A453-4B9D-9E60-D3B6E337BDEF}" dt="2024-02-07T13:07:29.029" v="139" actId="1036"/>
          <ac:spMkLst>
            <pc:docMk/>
            <pc:sldMk cId="2745691195" sldId="256"/>
            <ac:spMk id="31" creationId="{81D9C6CF-810B-6504-8E3D-12E6449B6F23}"/>
          </ac:spMkLst>
        </pc:spChg>
        <pc:spChg chg="add mod">
          <ac:chgData name="Markus Lennackers | Events &amp; People" userId="64bc408d-f8cc-4b7c-8490-5f9f48b902b5" providerId="ADAL" clId="{3F7F77D4-A453-4B9D-9E60-D3B6E337BDEF}" dt="2024-02-07T13:06:47.574" v="106" actId="1076"/>
          <ac:spMkLst>
            <pc:docMk/>
            <pc:sldMk cId="2745691195" sldId="256"/>
            <ac:spMk id="36" creationId="{9A6F29DE-E00B-D7B8-A080-5DA3CB46B7B6}"/>
          </ac:spMkLst>
        </pc:spChg>
        <pc:spChg chg="add mod">
          <ac:chgData name="Markus Lennackers | Events &amp; People" userId="64bc408d-f8cc-4b7c-8490-5f9f48b902b5" providerId="ADAL" clId="{3F7F77D4-A453-4B9D-9E60-D3B6E337BDEF}" dt="2024-02-27T05:43:17.016" v="328" actId="1076"/>
          <ac:spMkLst>
            <pc:docMk/>
            <pc:sldMk cId="2745691195" sldId="256"/>
            <ac:spMk id="43" creationId="{37A0D707-7E0C-059C-3905-0FE6B1D9D3E7}"/>
          </ac:spMkLst>
        </pc:spChg>
        <pc:picChg chg="mod">
          <ac:chgData name="Markus Lennackers | Events &amp; People" userId="64bc408d-f8cc-4b7c-8490-5f9f48b902b5" providerId="ADAL" clId="{3F7F77D4-A453-4B9D-9E60-D3B6E337BDEF}" dt="2024-02-07T13:05:10.156" v="95" actId="1076"/>
          <ac:picMkLst>
            <pc:docMk/>
            <pc:sldMk cId="2745691195" sldId="256"/>
            <ac:picMk id="18" creationId="{6556C6F9-A44E-2D09-2EC0-51C7F4798E06}"/>
          </ac:picMkLst>
        </pc:picChg>
        <pc:picChg chg="mod">
          <ac:chgData name="Markus Lennackers | Events &amp; People" userId="64bc408d-f8cc-4b7c-8490-5f9f48b902b5" providerId="ADAL" clId="{3F7F77D4-A453-4B9D-9E60-D3B6E337BDEF}" dt="2024-02-07T13:06:52.918" v="107" actId="1076"/>
          <ac:picMkLst>
            <pc:docMk/>
            <pc:sldMk cId="2745691195" sldId="256"/>
            <ac:picMk id="30" creationId="{D6C0EC32-4806-2573-6841-E46D33D9B446}"/>
          </ac:picMkLst>
        </pc:picChg>
        <pc:picChg chg="mod">
          <ac:chgData name="Markus Lennackers | Events &amp; People" userId="64bc408d-f8cc-4b7c-8490-5f9f48b902b5" providerId="ADAL" clId="{3F7F77D4-A453-4B9D-9E60-D3B6E337BDEF}" dt="2024-02-07T13:07:16.865" v="114" actId="1076"/>
          <ac:picMkLst>
            <pc:docMk/>
            <pc:sldMk cId="2745691195" sldId="256"/>
            <ac:picMk id="35" creationId="{8A15D3F4-2E52-AA3E-78F3-D970C20CD65B}"/>
          </ac:picMkLst>
        </pc:picChg>
        <pc:picChg chg="add del mod">
          <ac:chgData name="Markus Lennackers | Events &amp; People" userId="64bc408d-f8cc-4b7c-8490-5f9f48b902b5" providerId="ADAL" clId="{3F7F77D4-A453-4B9D-9E60-D3B6E337BDEF}" dt="2024-02-07T13:06:30.822" v="102" actId="478"/>
          <ac:picMkLst>
            <pc:docMk/>
            <pc:sldMk cId="2745691195" sldId="256"/>
            <ac:picMk id="38" creationId="{C2822E31-0EF4-9037-BA90-F23F6DB20D2A}"/>
          </ac:picMkLst>
        </pc:picChg>
        <pc:cxnChg chg="add del">
          <ac:chgData name="Markus Lennackers | Events &amp; People" userId="64bc408d-f8cc-4b7c-8490-5f9f48b902b5" providerId="ADAL" clId="{3F7F77D4-A453-4B9D-9E60-D3B6E337BDEF}" dt="2024-02-07T13:07:00.522" v="109" actId="478"/>
          <ac:cxnSpMkLst>
            <pc:docMk/>
            <pc:sldMk cId="2745691195" sldId="256"/>
            <ac:cxnSpMk id="40" creationId="{3B2D811A-0F5E-640D-C294-804566455768}"/>
          </ac:cxnSpMkLst>
        </pc:cxnChg>
        <pc:cxnChg chg="add mod">
          <ac:chgData name="Markus Lennackers | Events &amp; People" userId="64bc408d-f8cc-4b7c-8490-5f9f48b902b5" providerId="ADAL" clId="{3F7F77D4-A453-4B9D-9E60-D3B6E337BDEF}" dt="2024-02-07T13:07:12.180" v="113" actId="208"/>
          <ac:cxnSpMkLst>
            <pc:docMk/>
            <pc:sldMk cId="2745691195" sldId="256"/>
            <ac:cxnSpMk id="42" creationId="{253677E2-66C3-E0AB-A857-857089F2520B}"/>
          </ac:cxnSpMkLst>
        </pc:cxnChg>
      </pc:sldChg>
    </pc:docChg>
  </pc:docChgLst>
  <pc:docChgLst>
    <pc:chgData name="Laura Mudraschk | Events &amp; People" userId="7900060d-cef9-4a48-9b03-be7b0b83354c" providerId="ADAL" clId="{2640F237-3AAD-45BD-9F7A-298A9BF62E45}"/>
    <pc:docChg chg="undo redo custSel modSld">
      <pc:chgData name="Laura Mudraschk | Events &amp; People" userId="7900060d-cef9-4a48-9b03-be7b0b83354c" providerId="ADAL" clId="{2640F237-3AAD-45BD-9F7A-298A9BF62E45}" dt="2024-07-17T09:39:23.466" v="39" actId="20577"/>
      <pc:docMkLst>
        <pc:docMk/>
      </pc:docMkLst>
      <pc:sldChg chg="modSp mod">
        <pc:chgData name="Laura Mudraschk | Events &amp; People" userId="7900060d-cef9-4a48-9b03-be7b0b83354c" providerId="ADAL" clId="{2640F237-3AAD-45BD-9F7A-298A9BF62E45}" dt="2024-07-17T09:39:23.466" v="39" actId="20577"/>
        <pc:sldMkLst>
          <pc:docMk/>
          <pc:sldMk cId="2745691195" sldId="256"/>
        </pc:sldMkLst>
        <pc:spChg chg="mod">
          <ac:chgData name="Laura Mudraschk | Events &amp; People" userId="7900060d-cef9-4a48-9b03-be7b0b83354c" providerId="ADAL" clId="{2640F237-3AAD-45BD-9F7A-298A9BF62E45}" dt="2024-07-17T09:38:53.976" v="25" actId="20577"/>
          <ac:spMkLst>
            <pc:docMk/>
            <pc:sldMk cId="2745691195" sldId="256"/>
            <ac:spMk id="2" creationId="{C0C33D2D-EA15-F26B-E1E8-DDAA083D986F}"/>
          </ac:spMkLst>
        </pc:spChg>
        <pc:spChg chg="mod">
          <ac:chgData name="Laura Mudraschk | Events &amp; People" userId="7900060d-cef9-4a48-9b03-be7b0b83354c" providerId="ADAL" clId="{2640F237-3AAD-45BD-9F7A-298A9BF62E45}" dt="2024-07-17T09:39:23.466" v="39" actId="20577"/>
          <ac:spMkLst>
            <pc:docMk/>
            <pc:sldMk cId="2745691195" sldId="256"/>
            <ac:spMk id="22" creationId="{54201473-D6FF-A05E-77CE-50DB9099DB69}"/>
          </ac:spMkLst>
        </pc:spChg>
        <pc:spChg chg="mod">
          <ac:chgData name="Laura Mudraschk | Events &amp; People" userId="7900060d-cef9-4a48-9b03-be7b0b83354c" providerId="ADAL" clId="{2640F237-3AAD-45BD-9F7A-298A9BF62E45}" dt="2024-07-17T09:38:40.773" v="15" actId="20577"/>
          <ac:spMkLst>
            <pc:docMk/>
            <pc:sldMk cId="2745691195" sldId="256"/>
            <ac:spMk id="24" creationId="{EF5A2660-D15D-486E-F382-F83812D8D747}"/>
          </ac:spMkLst>
        </pc:spChg>
        <pc:spChg chg="mod">
          <ac:chgData name="Laura Mudraschk | Events &amp; People" userId="7900060d-cef9-4a48-9b03-be7b0b83354c" providerId="ADAL" clId="{2640F237-3AAD-45BD-9F7A-298A9BF62E45}" dt="2024-07-17T09:38:29.800" v="7" actId="20577"/>
          <ac:spMkLst>
            <pc:docMk/>
            <pc:sldMk cId="2745691195" sldId="256"/>
            <ac:spMk id="26" creationId="{413D4FAC-B6A1-9548-8570-26D139618944}"/>
          </ac:spMkLst>
        </pc:spChg>
      </pc:sldChg>
    </pc:docChg>
  </pc:docChgLst>
  <pc:docChgLst>
    <pc:chgData name="Antonia Zahn | Events &amp; People" userId="c9025c16-14ef-4907-bb19-5bc9fe01e3db" providerId="ADAL" clId="{6F2AE192-CA8E-4508-9A52-F148ADF476FA}"/>
    <pc:docChg chg="undo custSel modSld">
      <pc:chgData name="Antonia Zahn | Events &amp; People" userId="c9025c16-14ef-4907-bb19-5bc9fe01e3db" providerId="ADAL" clId="{6F2AE192-CA8E-4508-9A52-F148ADF476FA}" dt="2024-07-17T06:57:50.010" v="84" actId="20577"/>
      <pc:docMkLst>
        <pc:docMk/>
      </pc:docMkLst>
      <pc:sldChg chg="modSp mod">
        <pc:chgData name="Antonia Zahn | Events &amp; People" userId="c9025c16-14ef-4907-bb19-5bc9fe01e3db" providerId="ADAL" clId="{6F2AE192-CA8E-4508-9A52-F148ADF476FA}" dt="2024-07-17T06:57:50.010" v="84" actId="20577"/>
        <pc:sldMkLst>
          <pc:docMk/>
          <pc:sldMk cId="2745691195" sldId="256"/>
        </pc:sldMkLst>
        <pc:spChg chg="mod">
          <ac:chgData name="Antonia Zahn | Events &amp; People" userId="c9025c16-14ef-4907-bb19-5bc9fe01e3db" providerId="ADAL" clId="{6F2AE192-CA8E-4508-9A52-F148ADF476FA}" dt="2024-07-17T06:57:50.010" v="84" actId="20577"/>
          <ac:spMkLst>
            <pc:docMk/>
            <pc:sldMk cId="2745691195" sldId="256"/>
            <ac:spMk id="9" creationId="{42974286-C800-A0D8-012F-6F2D1F5462BE}"/>
          </ac:spMkLst>
        </pc:spChg>
        <pc:spChg chg="mod">
          <ac:chgData name="Antonia Zahn | Events &amp; People" userId="c9025c16-14ef-4907-bb19-5bc9fe01e3db" providerId="ADAL" clId="{6F2AE192-CA8E-4508-9A52-F148ADF476FA}" dt="2024-07-16T12:34:58.252" v="46" actId="20577"/>
          <ac:spMkLst>
            <pc:docMk/>
            <pc:sldMk cId="2745691195" sldId="256"/>
            <ac:spMk id="11" creationId="{216D8CA3-0403-CE4E-254C-B92A18E169F3}"/>
          </ac:spMkLst>
        </pc:spChg>
        <pc:spChg chg="mod">
          <ac:chgData name="Antonia Zahn | Events &amp; People" userId="c9025c16-14ef-4907-bb19-5bc9fe01e3db" providerId="ADAL" clId="{6F2AE192-CA8E-4508-9A52-F148ADF476FA}" dt="2024-07-16T12:34:10.634" v="32" actId="1076"/>
          <ac:spMkLst>
            <pc:docMk/>
            <pc:sldMk cId="2745691195" sldId="256"/>
            <ac:spMk id="13" creationId="{C9A2FB6C-F9F8-3B89-00E9-8E189DB53765}"/>
          </ac:spMkLst>
        </pc:spChg>
        <pc:spChg chg="mod">
          <ac:chgData name="Antonia Zahn | Events &amp; People" userId="c9025c16-14ef-4907-bb19-5bc9fe01e3db" providerId="ADAL" clId="{6F2AE192-CA8E-4508-9A52-F148ADF476FA}" dt="2024-07-16T12:34:23.890" v="35" actId="1076"/>
          <ac:spMkLst>
            <pc:docMk/>
            <pc:sldMk cId="2745691195" sldId="256"/>
            <ac:spMk id="20" creationId="{FF8BF390-7797-AD9F-C71D-19257E260AF1}"/>
          </ac:spMkLst>
        </pc:spChg>
        <pc:picChg chg="mod">
          <ac:chgData name="Antonia Zahn | Events &amp; People" userId="c9025c16-14ef-4907-bb19-5bc9fe01e3db" providerId="ADAL" clId="{6F2AE192-CA8E-4508-9A52-F148ADF476FA}" dt="2024-07-16T12:34:17.521" v="34" actId="1076"/>
          <ac:picMkLst>
            <pc:docMk/>
            <pc:sldMk cId="2745691195" sldId="256"/>
            <ac:picMk id="18" creationId="{6556C6F9-A44E-2D09-2EC0-51C7F4798E0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E1D5AF-209B-4A02-B18A-255F69F6720D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106EEFB-916B-4189-87AF-BB2DBAAE7D9F}">
      <dgm:prSet/>
      <dgm:spPr/>
      <dgm:t>
        <a:bodyPr/>
        <a:lstStyle/>
        <a:p>
          <a:r>
            <a:rPr lang="de-DE" b="1" dirty="0">
              <a:latin typeface="Poppins" panose="00000500000000000000" pitchFamily="2" charset="0"/>
              <a:cs typeface="Poppins" panose="00000500000000000000" pitchFamily="2" charset="0"/>
            </a:rPr>
            <a:t>Notizen</a:t>
          </a:r>
          <a:endParaRPr lang="en-US" dirty="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B6BFD3AF-3C01-49B1-ACC7-8BE5FEAF98B9}" type="parTrans" cxnId="{A3EDFDBC-1DC2-4D0F-A707-3BBC6CD10170}">
      <dgm:prSet/>
      <dgm:spPr/>
      <dgm:t>
        <a:bodyPr/>
        <a:lstStyle/>
        <a:p>
          <a:endParaRPr lang="en-US"/>
        </a:p>
      </dgm:t>
    </dgm:pt>
    <dgm:pt modelId="{E625BC69-FF4E-4C43-9806-911CE558F854}" type="sibTrans" cxnId="{A3EDFDBC-1DC2-4D0F-A707-3BBC6CD10170}">
      <dgm:prSet/>
      <dgm:spPr/>
      <dgm:t>
        <a:bodyPr/>
        <a:lstStyle/>
        <a:p>
          <a:endParaRPr lang="en-US"/>
        </a:p>
      </dgm:t>
    </dgm:pt>
    <dgm:pt modelId="{7C9B11FA-969B-4554-A722-BA43611B45F7}">
      <dgm:prSet/>
      <dgm:spPr/>
      <dgm:t>
        <a:bodyPr/>
        <a:lstStyle/>
        <a:p>
          <a:r>
            <a:rPr lang="en-US" dirty="0">
              <a:sym typeface="Wingdings" panose="05000000000000000000" pitchFamily="2" charset="2"/>
            </a:rPr>
            <a:t></a:t>
          </a:r>
          <a:r>
            <a:rPr lang="en-US" dirty="0"/>
            <a:t> </a:t>
          </a:r>
        </a:p>
      </dgm:t>
    </dgm:pt>
    <dgm:pt modelId="{7A2D5FAB-D620-44DA-9344-A60592AF6E97}" type="parTrans" cxnId="{7064BEAE-0BEA-48AE-8B48-731C9B295D72}">
      <dgm:prSet/>
      <dgm:spPr/>
      <dgm:t>
        <a:bodyPr/>
        <a:lstStyle/>
        <a:p>
          <a:endParaRPr lang="en-US"/>
        </a:p>
      </dgm:t>
    </dgm:pt>
    <dgm:pt modelId="{4675D502-FD11-45D7-8146-8B55C03FDD2D}" type="sibTrans" cxnId="{7064BEAE-0BEA-48AE-8B48-731C9B295D72}">
      <dgm:prSet/>
      <dgm:spPr/>
      <dgm:t>
        <a:bodyPr/>
        <a:lstStyle/>
        <a:p>
          <a:endParaRPr lang="en-US"/>
        </a:p>
      </dgm:t>
    </dgm:pt>
    <dgm:pt modelId="{9B2017EF-E9FE-46F1-BA1C-3FB02280A593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03DBE9AE-81C5-4CF0-B408-3E17B738D9C0}" type="parTrans" cxnId="{E200F9AD-9A26-43BB-A02A-37E46ECD2FE2}">
      <dgm:prSet/>
      <dgm:spPr/>
      <dgm:t>
        <a:bodyPr/>
        <a:lstStyle/>
        <a:p>
          <a:endParaRPr lang="en-US"/>
        </a:p>
      </dgm:t>
    </dgm:pt>
    <dgm:pt modelId="{8520FD91-2219-4A3E-8EDA-F93A47DD52A6}" type="sibTrans" cxnId="{E200F9AD-9A26-43BB-A02A-37E46ECD2FE2}">
      <dgm:prSet/>
      <dgm:spPr/>
      <dgm:t>
        <a:bodyPr/>
        <a:lstStyle/>
        <a:p>
          <a:endParaRPr lang="en-US"/>
        </a:p>
      </dgm:t>
    </dgm:pt>
    <dgm:pt modelId="{A84717C1-216B-4DC6-8663-442A9795769F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88130662-38E2-4605-8DD6-285CF5ACC653}" type="parTrans" cxnId="{EC323869-501F-42D4-B85C-8316B413280D}">
      <dgm:prSet/>
      <dgm:spPr/>
      <dgm:t>
        <a:bodyPr/>
        <a:lstStyle/>
        <a:p>
          <a:endParaRPr lang="en-US"/>
        </a:p>
      </dgm:t>
    </dgm:pt>
    <dgm:pt modelId="{F700402C-78F8-4FB2-814B-A24DA0224A52}" type="sibTrans" cxnId="{EC323869-501F-42D4-B85C-8316B413280D}">
      <dgm:prSet/>
      <dgm:spPr/>
      <dgm:t>
        <a:bodyPr/>
        <a:lstStyle/>
        <a:p>
          <a:endParaRPr lang="en-US"/>
        </a:p>
      </dgm:t>
    </dgm:pt>
    <dgm:pt modelId="{C8AF569D-B6C9-4B98-926D-51056D69D3D6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508F1D7D-A268-4371-A085-7564EDF488E9}" type="parTrans" cxnId="{F5FB87DC-37E1-47DE-8837-ACA7F1C7EF64}">
      <dgm:prSet/>
      <dgm:spPr/>
      <dgm:t>
        <a:bodyPr/>
        <a:lstStyle/>
        <a:p>
          <a:endParaRPr lang="en-US"/>
        </a:p>
      </dgm:t>
    </dgm:pt>
    <dgm:pt modelId="{D9D99561-E01A-4E23-9BA8-687CBAD21C2C}" type="sibTrans" cxnId="{F5FB87DC-37E1-47DE-8837-ACA7F1C7EF64}">
      <dgm:prSet/>
      <dgm:spPr/>
      <dgm:t>
        <a:bodyPr/>
        <a:lstStyle/>
        <a:p>
          <a:endParaRPr lang="en-US"/>
        </a:p>
      </dgm:t>
    </dgm:pt>
    <dgm:pt modelId="{BEDB41A2-364B-47E2-A787-217974D99BF5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0872B596-00E0-40D0-8E6E-867D3B017EAA}" type="parTrans" cxnId="{B45C3E65-4BE5-4EFD-9E98-9231C5195572}">
      <dgm:prSet/>
      <dgm:spPr/>
      <dgm:t>
        <a:bodyPr/>
        <a:lstStyle/>
        <a:p>
          <a:endParaRPr lang="en-US"/>
        </a:p>
      </dgm:t>
    </dgm:pt>
    <dgm:pt modelId="{015934DA-5623-49EB-BAA9-D0A1D413E855}" type="sibTrans" cxnId="{B45C3E65-4BE5-4EFD-9E98-9231C5195572}">
      <dgm:prSet/>
      <dgm:spPr/>
      <dgm:t>
        <a:bodyPr/>
        <a:lstStyle/>
        <a:p>
          <a:endParaRPr lang="en-US"/>
        </a:p>
      </dgm:t>
    </dgm:pt>
    <dgm:pt modelId="{3AAF1467-CE17-4C8F-8911-88E2F98A32DC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C06516E1-6075-42A3-B8E1-2A1F4B1945A0}" type="parTrans" cxnId="{6520E53D-D7E7-4B5A-8E7A-42E57AE3E7D1}">
      <dgm:prSet/>
      <dgm:spPr/>
      <dgm:t>
        <a:bodyPr/>
        <a:lstStyle/>
        <a:p>
          <a:endParaRPr lang="en-US"/>
        </a:p>
      </dgm:t>
    </dgm:pt>
    <dgm:pt modelId="{37AEF049-7B72-4DD9-A34D-F42166577FC8}" type="sibTrans" cxnId="{6520E53D-D7E7-4B5A-8E7A-42E57AE3E7D1}">
      <dgm:prSet/>
      <dgm:spPr/>
      <dgm:t>
        <a:bodyPr/>
        <a:lstStyle/>
        <a:p>
          <a:endParaRPr lang="en-US"/>
        </a:p>
      </dgm:t>
    </dgm:pt>
    <dgm:pt modelId="{D462875D-52D7-45DB-AA0E-7EE3357253CA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7E0080FA-1100-4D4A-97F5-8ECE548E8A35}" type="parTrans" cxnId="{B990DC25-FF37-467D-AF49-B23B49A8224C}">
      <dgm:prSet/>
      <dgm:spPr/>
      <dgm:t>
        <a:bodyPr/>
        <a:lstStyle/>
        <a:p>
          <a:endParaRPr lang="en-US"/>
        </a:p>
      </dgm:t>
    </dgm:pt>
    <dgm:pt modelId="{07ADCC6B-B949-4EE6-A208-19B5568154F6}" type="sibTrans" cxnId="{B990DC25-FF37-467D-AF49-B23B49A8224C}">
      <dgm:prSet/>
      <dgm:spPr/>
      <dgm:t>
        <a:bodyPr/>
        <a:lstStyle/>
        <a:p>
          <a:endParaRPr lang="en-US"/>
        </a:p>
      </dgm:t>
    </dgm:pt>
    <dgm:pt modelId="{107E3353-5179-4434-A55D-36A0634DEC22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38287AE3-23C8-44CE-B239-7C0014155495}" type="parTrans" cxnId="{F3346BA2-F6BC-434A-B4B5-6897C97F91C6}">
      <dgm:prSet/>
      <dgm:spPr/>
      <dgm:t>
        <a:bodyPr/>
        <a:lstStyle/>
        <a:p>
          <a:endParaRPr lang="en-US"/>
        </a:p>
      </dgm:t>
    </dgm:pt>
    <dgm:pt modelId="{B732957B-9166-45FE-A884-2EE0FE52D097}" type="sibTrans" cxnId="{F3346BA2-F6BC-434A-B4B5-6897C97F91C6}">
      <dgm:prSet/>
      <dgm:spPr/>
      <dgm:t>
        <a:bodyPr/>
        <a:lstStyle/>
        <a:p>
          <a:endParaRPr lang="en-US"/>
        </a:p>
      </dgm:t>
    </dgm:pt>
    <dgm:pt modelId="{64AA44AC-3CE8-4702-AD16-7FEC23854742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63FC2668-AE21-4256-A5FC-78A89CF99992}" type="parTrans" cxnId="{0A20B46A-E394-42D9-ADF4-528B59AE8A71}">
      <dgm:prSet/>
      <dgm:spPr/>
      <dgm:t>
        <a:bodyPr/>
        <a:lstStyle/>
        <a:p>
          <a:endParaRPr lang="en-US"/>
        </a:p>
      </dgm:t>
    </dgm:pt>
    <dgm:pt modelId="{CF3494AB-EDA5-4C73-BD27-BC1813AEA485}" type="sibTrans" cxnId="{0A20B46A-E394-42D9-ADF4-528B59AE8A71}">
      <dgm:prSet/>
      <dgm:spPr/>
      <dgm:t>
        <a:bodyPr/>
        <a:lstStyle/>
        <a:p>
          <a:endParaRPr lang="en-US"/>
        </a:p>
      </dgm:t>
    </dgm:pt>
    <dgm:pt modelId="{F9E50F0F-618F-4BC1-9A2A-6622ACE2770B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85411353-8C2C-480D-85F8-695C73E7DB49}" type="parTrans" cxnId="{D72A9E13-1491-42E0-A690-E435D03FD463}">
      <dgm:prSet/>
      <dgm:spPr/>
      <dgm:t>
        <a:bodyPr/>
        <a:lstStyle/>
        <a:p>
          <a:endParaRPr lang="en-US"/>
        </a:p>
      </dgm:t>
    </dgm:pt>
    <dgm:pt modelId="{EE356F31-C632-4C46-BEC3-F7AA7AB0B256}" type="sibTrans" cxnId="{D72A9E13-1491-42E0-A690-E435D03FD463}">
      <dgm:prSet/>
      <dgm:spPr/>
      <dgm:t>
        <a:bodyPr/>
        <a:lstStyle/>
        <a:p>
          <a:endParaRPr lang="en-US"/>
        </a:p>
      </dgm:t>
    </dgm:pt>
    <dgm:pt modelId="{DCBAF3E6-C0D1-422D-82F7-EB0AA1AD2DDC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EB9031C9-5A85-4C19-989A-ACAD2A6307CD}" type="parTrans" cxnId="{7519ADC1-751F-438D-9BC8-52FDA9C91AED}">
      <dgm:prSet/>
      <dgm:spPr/>
      <dgm:t>
        <a:bodyPr/>
        <a:lstStyle/>
        <a:p>
          <a:endParaRPr lang="en-US"/>
        </a:p>
      </dgm:t>
    </dgm:pt>
    <dgm:pt modelId="{25DB085A-AD50-4633-8C8C-787CF8AA2A23}" type="sibTrans" cxnId="{7519ADC1-751F-438D-9BC8-52FDA9C91AED}">
      <dgm:prSet/>
      <dgm:spPr/>
      <dgm:t>
        <a:bodyPr/>
        <a:lstStyle/>
        <a:p>
          <a:endParaRPr lang="en-US"/>
        </a:p>
      </dgm:t>
    </dgm:pt>
    <dgm:pt modelId="{DCA5B9E3-E69F-46A5-B71B-8D82B39AE3E0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FE17A4B7-BD3B-4C99-891C-62CFED612941}" type="parTrans" cxnId="{5294445A-F556-4FDF-9088-EDF348E9D7CE}">
      <dgm:prSet/>
      <dgm:spPr/>
      <dgm:t>
        <a:bodyPr/>
        <a:lstStyle/>
        <a:p>
          <a:endParaRPr lang="en-US"/>
        </a:p>
      </dgm:t>
    </dgm:pt>
    <dgm:pt modelId="{6540CBC7-9D10-46E8-A563-D5A7B48A653C}" type="sibTrans" cxnId="{5294445A-F556-4FDF-9088-EDF348E9D7CE}">
      <dgm:prSet/>
      <dgm:spPr/>
      <dgm:t>
        <a:bodyPr/>
        <a:lstStyle/>
        <a:p>
          <a:endParaRPr lang="en-US"/>
        </a:p>
      </dgm:t>
    </dgm:pt>
    <dgm:pt modelId="{2E3E7AFB-2487-4761-8184-2722840E6BCA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r>
            <a:rPr lang="en-US"/>
            <a:t> </a:t>
          </a:r>
        </a:p>
      </dgm:t>
    </dgm:pt>
    <dgm:pt modelId="{8D533F0E-1D09-4E04-997D-D01FFDA92709}" type="parTrans" cxnId="{FCD9AC6E-8E62-40EE-8AB9-3B741831E73F}">
      <dgm:prSet/>
      <dgm:spPr/>
      <dgm:t>
        <a:bodyPr/>
        <a:lstStyle/>
        <a:p>
          <a:endParaRPr lang="en-US"/>
        </a:p>
      </dgm:t>
    </dgm:pt>
    <dgm:pt modelId="{5B1EA0AC-E823-45F0-9DC5-86399189D469}" type="sibTrans" cxnId="{FCD9AC6E-8E62-40EE-8AB9-3B741831E73F}">
      <dgm:prSet/>
      <dgm:spPr/>
      <dgm:t>
        <a:bodyPr/>
        <a:lstStyle/>
        <a:p>
          <a:endParaRPr lang="en-US"/>
        </a:p>
      </dgm:t>
    </dgm:pt>
    <dgm:pt modelId="{BDC31F54-23AC-483F-A2BA-722E22E25576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endParaRPr lang="en-US"/>
        </a:p>
      </dgm:t>
    </dgm:pt>
    <dgm:pt modelId="{13101901-8077-4A64-B433-81FC73EFC3DD}" type="parTrans" cxnId="{2394B139-0011-429D-A3B5-B8062EC8972E}">
      <dgm:prSet/>
      <dgm:spPr/>
      <dgm:t>
        <a:bodyPr/>
        <a:lstStyle/>
        <a:p>
          <a:endParaRPr lang="en-US"/>
        </a:p>
      </dgm:t>
    </dgm:pt>
    <dgm:pt modelId="{108A0DAE-AC20-4FB5-BE75-A7B9F3E1DD35}" type="sibTrans" cxnId="{2394B139-0011-429D-A3B5-B8062EC8972E}">
      <dgm:prSet/>
      <dgm:spPr/>
      <dgm:t>
        <a:bodyPr/>
        <a:lstStyle/>
        <a:p>
          <a:endParaRPr lang="en-US"/>
        </a:p>
      </dgm:t>
    </dgm:pt>
    <dgm:pt modelId="{7E052011-505A-453F-8EFE-75C84F092952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endParaRPr lang="de-DE"/>
        </a:p>
      </dgm:t>
    </dgm:pt>
    <dgm:pt modelId="{D4B005CB-C47A-45C4-A9C3-58576042B388}" type="parTrans" cxnId="{C7DAB114-4380-4AB2-B039-7F46133DA19F}">
      <dgm:prSet/>
      <dgm:spPr/>
      <dgm:t>
        <a:bodyPr/>
        <a:lstStyle/>
        <a:p>
          <a:endParaRPr lang="de-DE"/>
        </a:p>
      </dgm:t>
    </dgm:pt>
    <dgm:pt modelId="{83B7EF4F-AA3D-4017-B22A-A1639CF02280}" type="sibTrans" cxnId="{C7DAB114-4380-4AB2-B039-7F46133DA19F}">
      <dgm:prSet/>
      <dgm:spPr/>
      <dgm:t>
        <a:bodyPr/>
        <a:lstStyle/>
        <a:p>
          <a:endParaRPr lang="de-DE"/>
        </a:p>
      </dgm:t>
    </dgm:pt>
    <dgm:pt modelId="{0D3B698C-44BF-40B9-803D-5804CE5EAC26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endParaRPr lang="de-DE"/>
        </a:p>
      </dgm:t>
    </dgm:pt>
    <dgm:pt modelId="{72FC18F9-AED1-46C5-9458-386057B16A6D}" type="parTrans" cxnId="{37B028A9-C666-401B-B87A-11C951C2E5EB}">
      <dgm:prSet/>
      <dgm:spPr/>
      <dgm:t>
        <a:bodyPr/>
        <a:lstStyle/>
        <a:p>
          <a:endParaRPr lang="de-DE"/>
        </a:p>
      </dgm:t>
    </dgm:pt>
    <dgm:pt modelId="{5E31E76C-8FB9-47D8-9758-DBBF3D504C22}" type="sibTrans" cxnId="{37B028A9-C666-401B-B87A-11C951C2E5EB}">
      <dgm:prSet/>
      <dgm:spPr/>
      <dgm:t>
        <a:bodyPr/>
        <a:lstStyle/>
        <a:p>
          <a:endParaRPr lang="de-DE"/>
        </a:p>
      </dgm:t>
    </dgm:pt>
    <dgm:pt modelId="{0C7578DD-32E4-4C8A-A3E3-C23C3FFD6579}">
      <dgm:prSet/>
      <dgm:spPr/>
      <dgm:t>
        <a:bodyPr/>
        <a:lstStyle/>
        <a:p>
          <a:r>
            <a:rPr lang="en-US">
              <a:sym typeface="Wingdings" panose="05000000000000000000" pitchFamily="2" charset="2"/>
            </a:rPr>
            <a:t></a:t>
          </a:r>
          <a:endParaRPr lang="de-DE"/>
        </a:p>
      </dgm:t>
    </dgm:pt>
    <dgm:pt modelId="{92935074-B6D5-4B4E-B1A5-465FBC6DB733}" type="parTrans" cxnId="{CC2FBF1B-1203-4C01-B74B-F5F1F9B61293}">
      <dgm:prSet/>
      <dgm:spPr/>
      <dgm:t>
        <a:bodyPr/>
        <a:lstStyle/>
        <a:p>
          <a:endParaRPr lang="de-DE"/>
        </a:p>
      </dgm:t>
    </dgm:pt>
    <dgm:pt modelId="{F640D954-9998-44E5-9BFC-2091806BB40F}" type="sibTrans" cxnId="{CC2FBF1B-1203-4C01-B74B-F5F1F9B61293}">
      <dgm:prSet/>
      <dgm:spPr/>
      <dgm:t>
        <a:bodyPr/>
        <a:lstStyle/>
        <a:p>
          <a:endParaRPr lang="de-DE"/>
        </a:p>
      </dgm:t>
    </dgm:pt>
    <dgm:pt modelId="{5E9B087F-D83E-4CA7-ADB7-457D7D679AD5}" type="pres">
      <dgm:prSet presAssocID="{FDE1D5AF-209B-4A02-B18A-255F69F6720D}" presName="linear" presStyleCnt="0">
        <dgm:presLayoutVars>
          <dgm:animLvl val="lvl"/>
          <dgm:resizeHandles val="exact"/>
        </dgm:presLayoutVars>
      </dgm:prSet>
      <dgm:spPr/>
    </dgm:pt>
    <dgm:pt modelId="{24F0D9B1-FD73-4590-BA30-4C23B9838FD2}" type="pres">
      <dgm:prSet presAssocID="{6106EEFB-916B-4189-87AF-BB2DBAAE7D9F}" presName="parentText" presStyleLbl="node1" presStyleIdx="0" presStyleCnt="18">
        <dgm:presLayoutVars>
          <dgm:chMax val="0"/>
          <dgm:bulletEnabled val="1"/>
        </dgm:presLayoutVars>
      </dgm:prSet>
      <dgm:spPr/>
    </dgm:pt>
    <dgm:pt modelId="{3115EEC3-A06F-4976-91D0-DED2A6CABC4B}" type="pres">
      <dgm:prSet presAssocID="{E625BC69-FF4E-4C43-9806-911CE558F854}" presName="spacer" presStyleCnt="0"/>
      <dgm:spPr/>
    </dgm:pt>
    <dgm:pt modelId="{309DA32E-C477-4DE7-BE10-ABDA6C47838D}" type="pres">
      <dgm:prSet presAssocID="{7C9B11FA-969B-4554-A722-BA43611B45F7}" presName="parentText" presStyleLbl="node1" presStyleIdx="1" presStyleCnt="18">
        <dgm:presLayoutVars>
          <dgm:chMax val="0"/>
          <dgm:bulletEnabled val="1"/>
        </dgm:presLayoutVars>
      </dgm:prSet>
      <dgm:spPr/>
    </dgm:pt>
    <dgm:pt modelId="{B532B760-0B45-4774-996C-F8E821C42AF8}" type="pres">
      <dgm:prSet presAssocID="{4675D502-FD11-45D7-8146-8B55C03FDD2D}" presName="spacer" presStyleCnt="0"/>
      <dgm:spPr/>
    </dgm:pt>
    <dgm:pt modelId="{8151E49F-3754-4830-A844-3288FF61C932}" type="pres">
      <dgm:prSet presAssocID="{0D3B698C-44BF-40B9-803D-5804CE5EAC26}" presName="parentText" presStyleLbl="node1" presStyleIdx="2" presStyleCnt="18">
        <dgm:presLayoutVars>
          <dgm:chMax val="0"/>
          <dgm:bulletEnabled val="1"/>
        </dgm:presLayoutVars>
      </dgm:prSet>
      <dgm:spPr/>
    </dgm:pt>
    <dgm:pt modelId="{15BE5F89-B744-4327-9146-F722D0E6A4C4}" type="pres">
      <dgm:prSet presAssocID="{5E31E76C-8FB9-47D8-9758-DBBF3D504C22}" presName="spacer" presStyleCnt="0"/>
      <dgm:spPr/>
    </dgm:pt>
    <dgm:pt modelId="{83C0B2AA-1310-4B98-A11E-EB4E8A02BCFA}" type="pres">
      <dgm:prSet presAssocID="{7E052011-505A-453F-8EFE-75C84F092952}" presName="parentText" presStyleLbl="node1" presStyleIdx="3" presStyleCnt="18">
        <dgm:presLayoutVars>
          <dgm:chMax val="0"/>
          <dgm:bulletEnabled val="1"/>
        </dgm:presLayoutVars>
      </dgm:prSet>
      <dgm:spPr/>
    </dgm:pt>
    <dgm:pt modelId="{68BC4393-1D4F-4A17-BE4E-703EE49A2D34}" type="pres">
      <dgm:prSet presAssocID="{83B7EF4F-AA3D-4017-B22A-A1639CF02280}" presName="spacer" presStyleCnt="0"/>
      <dgm:spPr/>
    </dgm:pt>
    <dgm:pt modelId="{F7F0F8FC-6C9A-434C-8580-C4D7E917B438}" type="pres">
      <dgm:prSet presAssocID="{9B2017EF-E9FE-46F1-BA1C-3FB02280A593}" presName="parentText" presStyleLbl="node1" presStyleIdx="4" presStyleCnt="18">
        <dgm:presLayoutVars>
          <dgm:chMax val="0"/>
          <dgm:bulletEnabled val="1"/>
        </dgm:presLayoutVars>
      </dgm:prSet>
      <dgm:spPr/>
    </dgm:pt>
    <dgm:pt modelId="{FC1479B6-DDA3-4221-8C39-145CF90EBE89}" type="pres">
      <dgm:prSet presAssocID="{8520FD91-2219-4A3E-8EDA-F93A47DD52A6}" presName="spacer" presStyleCnt="0"/>
      <dgm:spPr/>
    </dgm:pt>
    <dgm:pt modelId="{C44FD2B3-E17A-426D-AA23-886DEFD55078}" type="pres">
      <dgm:prSet presAssocID="{A84717C1-216B-4DC6-8663-442A9795769F}" presName="parentText" presStyleLbl="node1" presStyleIdx="5" presStyleCnt="18">
        <dgm:presLayoutVars>
          <dgm:chMax val="0"/>
          <dgm:bulletEnabled val="1"/>
        </dgm:presLayoutVars>
      </dgm:prSet>
      <dgm:spPr/>
    </dgm:pt>
    <dgm:pt modelId="{68B5A841-BE40-4A5A-A469-14593EA1B827}" type="pres">
      <dgm:prSet presAssocID="{F700402C-78F8-4FB2-814B-A24DA0224A52}" presName="spacer" presStyleCnt="0"/>
      <dgm:spPr/>
    </dgm:pt>
    <dgm:pt modelId="{351F59C3-1091-4906-AA6E-AD4A1AF831E3}" type="pres">
      <dgm:prSet presAssocID="{C8AF569D-B6C9-4B98-926D-51056D69D3D6}" presName="parentText" presStyleLbl="node1" presStyleIdx="6" presStyleCnt="18">
        <dgm:presLayoutVars>
          <dgm:chMax val="0"/>
          <dgm:bulletEnabled val="1"/>
        </dgm:presLayoutVars>
      </dgm:prSet>
      <dgm:spPr/>
    </dgm:pt>
    <dgm:pt modelId="{E5BB4EFD-F6BC-40BF-A15F-BF6689565978}" type="pres">
      <dgm:prSet presAssocID="{D9D99561-E01A-4E23-9BA8-687CBAD21C2C}" presName="spacer" presStyleCnt="0"/>
      <dgm:spPr/>
    </dgm:pt>
    <dgm:pt modelId="{5E5828BF-BBF9-4BF7-AB73-C50AF491C8B4}" type="pres">
      <dgm:prSet presAssocID="{BEDB41A2-364B-47E2-A787-217974D99BF5}" presName="parentText" presStyleLbl="node1" presStyleIdx="7" presStyleCnt="18">
        <dgm:presLayoutVars>
          <dgm:chMax val="0"/>
          <dgm:bulletEnabled val="1"/>
        </dgm:presLayoutVars>
      </dgm:prSet>
      <dgm:spPr/>
    </dgm:pt>
    <dgm:pt modelId="{1853E500-FD0A-436B-8158-0119AEB9BAE7}" type="pres">
      <dgm:prSet presAssocID="{015934DA-5623-49EB-BAA9-D0A1D413E855}" presName="spacer" presStyleCnt="0"/>
      <dgm:spPr/>
    </dgm:pt>
    <dgm:pt modelId="{EF91482D-C37B-464C-848E-159E4F8731D6}" type="pres">
      <dgm:prSet presAssocID="{3AAF1467-CE17-4C8F-8911-88E2F98A32DC}" presName="parentText" presStyleLbl="node1" presStyleIdx="8" presStyleCnt="18">
        <dgm:presLayoutVars>
          <dgm:chMax val="0"/>
          <dgm:bulletEnabled val="1"/>
        </dgm:presLayoutVars>
      </dgm:prSet>
      <dgm:spPr/>
    </dgm:pt>
    <dgm:pt modelId="{C90BED9A-AC7D-457E-8437-18F06CD4DF0A}" type="pres">
      <dgm:prSet presAssocID="{37AEF049-7B72-4DD9-A34D-F42166577FC8}" presName="spacer" presStyleCnt="0"/>
      <dgm:spPr/>
    </dgm:pt>
    <dgm:pt modelId="{2E19E39E-4EAE-478F-8B5D-0EB92CD46284}" type="pres">
      <dgm:prSet presAssocID="{D462875D-52D7-45DB-AA0E-7EE3357253CA}" presName="parentText" presStyleLbl="node1" presStyleIdx="9" presStyleCnt="18">
        <dgm:presLayoutVars>
          <dgm:chMax val="0"/>
          <dgm:bulletEnabled val="1"/>
        </dgm:presLayoutVars>
      </dgm:prSet>
      <dgm:spPr/>
    </dgm:pt>
    <dgm:pt modelId="{0877B504-0BC2-46D6-A306-93E25A026018}" type="pres">
      <dgm:prSet presAssocID="{07ADCC6B-B949-4EE6-A208-19B5568154F6}" presName="spacer" presStyleCnt="0"/>
      <dgm:spPr/>
    </dgm:pt>
    <dgm:pt modelId="{61F76B26-0600-4F08-B546-A653F89ECDA6}" type="pres">
      <dgm:prSet presAssocID="{107E3353-5179-4434-A55D-36A0634DEC22}" presName="parentText" presStyleLbl="node1" presStyleIdx="10" presStyleCnt="18">
        <dgm:presLayoutVars>
          <dgm:chMax val="0"/>
          <dgm:bulletEnabled val="1"/>
        </dgm:presLayoutVars>
      </dgm:prSet>
      <dgm:spPr/>
    </dgm:pt>
    <dgm:pt modelId="{FFF64787-5B84-45CD-B40F-868F28BDC83D}" type="pres">
      <dgm:prSet presAssocID="{B732957B-9166-45FE-A884-2EE0FE52D097}" presName="spacer" presStyleCnt="0"/>
      <dgm:spPr/>
    </dgm:pt>
    <dgm:pt modelId="{C01EFB89-479E-4134-9C61-091DF697AF8D}" type="pres">
      <dgm:prSet presAssocID="{64AA44AC-3CE8-4702-AD16-7FEC23854742}" presName="parentText" presStyleLbl="node1" presStyleIdx="11" presStyleCnt="18">
        <dgm:presLayoutVars>
          <dgm:chMax val="0"/>
          <dgm:bulletEnabled val="1"/>
        </dgm:presLayoutVars>
      </dgm:prSet>
      <dgm:spPr/>
    </dgm:pt>
    <dgm:pt modelId="{53016BC0-2262-46B5-A70D-5CE5F0CA3622}" type="pres">
      <dgm:prSet presAssocID="{CF3494AB-EDA5-4C73-BD27-BC1813AEA485}" presName="spacer" presStyleCnt="0"/>
      <dgm:spPr/>
    </dgm:pt>
    <dgm:pt modelId="{2A082C32-4F0B-4AE2-A85C-44C8DE9867D1}" type="pres">
      <dgm:prSet presAssocID="{F9E50F0F-618F-4BC1-9A2A-6622ACE2770B}" presName="parentText" presStyleLbl="node1" presStyleIdx="12" presStyleCnt="18">
        <dgm:presLayoutVars>
          <dgm:chMax val="0"/>
          <dgm:bulletEnabled val="1"/>
        </dgm:presLayoutVars>
      </dgm:prSet>
      <dgm:spPr/>
    </dgm:pt>
    <dgm:pt modelId="{FF50AF4A-5E52-4BCD-969A-053EF42C77ED}" type="pres">
      <dgm:prSet presAssocID="{EE356F31-C632-4C46-BEC3-F7AA7AB0B256}" presName="spacer" presStyleCnt="0"/>
      <dgm:spPr/>
    </dgm:pt>
    <dgm:pt modelId="{93B810C7-D733-4388-AA70-CEDCA65DE666}" type="pres">
      <dgm:prSet presAssocID="{DCBAF3E6-C0D1-422D-82F7-EB0AA1AD2DDC}" presName="parentText" presStyleLbl="node1" presStyleIdx="13" presStyleCnt="18">
        <dgm:presLayoutVars>
          <dgm:chMax val="0"/>
          <dgm:bulletEnabled val="1"/>
        </dgm:presLayoutVars>
      </dgm:prSet>
      <dgm:spPr/>
    </dgm:pt>
    <dgm:pt modelId="{BF0C8977-57FE-40E2-B9F0-FC7EEC17681D}" type="pres">
      <dgm:prSet presAssocID="{25DB085A-AD50-4633-8C8C-787CF8AA2A23}" presName="spacer" presStyleCnt="0"/>
      <dgm:spPr/>
    </dgm:pt>
    <dgm:pt modelId="{0633251A-B0E6-478E-B917-86D1559BD30F}" type="pres">
      <dgm:prSet presAssocID="{DCA5B9E3-E69F-46A5-B71B-8D82B39AE3E0}" presName="parentText" presStyleLbl="node1" presStyleIdx="14" presStyleCnt="18">
        <dgm:presLayoutVars>
          <dgm:chMax val="0"/>
          <dgm:bulletEnabled val="1"/>
        </dgm:presLayoutVars>
      </dgm:prSet>
      <dgm:spPr/>
    </dgm:pt>
    <dgm:pt modelId="{013BD9D8-2A5C-49CC-BFB6-0257E59DA64F}" type="pres">
      <dgm:prSet presAssocID="{6540CBC7-9D10-46E8-A563-D5A7B48A653C}" presName="spacer" presStyleCnt="0"/>
      <dgm:spPr/>
    </dgm:pt>
    <dgm:pt modelId="{6808BDCB-C090-4FC5-B5AC-12481D8BEEF4}" type="pres">
      <dgm:prSet presAssocID="{2E3E7AFB-2487-4761-8184-2722840E6BCA}" presName="parentText" presStyleLbl="node1" presStyleIdx="15" presStyleCnt="18">
        <dgm:presLayoutVars>
          <dgm:chMax val="0"/>
          <dgm:bulletEnabled val="1"/>
        </dgm:presLayoutVars>
      </dgm:prSet>
      <dgm:spPr/>
    </dgm:pt>
    <dgm:pt modelId="{2D57C947-E5BE-4433-B006-B85329B06034}" type="pres">
      <dgm:prSet presAssocID="{5B1EA0AC-E823-45F0-9DC5-86399189D469}" presName="spacer" presStyleCnt="0"/>
      <dgm:spPr/>
    </dgm:pt>
    <dgm:pt modelId="{6ABAF8C1-45C2-4109-8318-3A79431851C8}" type="pres">
      <dgm:prSet presAssocID="{BDC31F54-23AC-483F-A2BA-722E22E25576}" presName="parentText" presStyleLbl="node1" presStyleIdx="16" presStyleCnt="18">
        <dgm:presLayoutVars>
          <dgm:chMax val="0"/>
          <dgm:bulletEnabled val="1"/>
        </dgm:presLayoutVars>
      </dgm:prSet>
      <dgm:spPr/>
    </dgm:pt>
    <dgm:pt modelId="{0392E801-DDD2-40FE-B929-67E8E885593D}" type="pres">
      <dgm:prSet presAssocID="{108A0DAE-AC20-4FB5-BE75-A7B9F3E1DD35}" presName="spacer" presStyleCnt="0"/>
      <dgm:spPr/>
    </dgm:pt>
    <dgm:pt modelId="{23BC7373-8214-4FBC-BB2B-B95E6C369B21}" type="pres">
      <dgm:prSet presAssocID="{0C7578DD-32E4-4C8A-A3E3-C23C3FFD6579}" presName="parentText" presStyleLbl="node1" presStyleIdx="17" presStyleCnt="18">
        <dgm:presLayoutVars>
          <dgm:chMax val="0"/>
          <dgm:bulletEnabled val="1"/>
        </dgm:presLayoutVars>
      </dgm:prSet>
      <dgm:spPr/>
    </dgm:pt>
  </dgm:ptLst>
  <dgm:cxnLst>
    <dgm:cxn modelId="{D72A9E13-1491-42E0-A690-E435D03FD463}" srcId="{FDE1D5AF-209B-4A02-B18A-255F69F6720D}" destId="{F9E50F0F-618F-4BC1-9A2A-6622ACE2770B}" srcOrd="12" destOrd="0" parTransId="{85411353-8C2C-480D-85F8-695C73E7DB49}" sibTransId="{EE356F31-C632-4C46-BEC3-F7AA7AB0B256}"/>
    <dgm:cxn modelId="{C7DAB114-4380-4AB2-B039-7F46133DA19F}" srcId="{FDE1D5AF-209B-4A02-B18A-255F69F6720D}" destId="{7E052011-505A-453F-8EFE-75C84F092952}" srcOrd="3" destOrd="0" parTransId="{D4B005CB-C47A-45C4-A9C3-58576042B388}" sibTransId="{83B7EF4F-AA3D-4017-B22A-A1639CF02280}"/>
    <dgm:cxn modelId="{CC2FBF1B-1203-4C01-B74B-F5F1F9B61293}" srcId="{FDE1D5AF-209B-4A02-B18A-255F69F6720D}" destId="{0C7578DD-32E4-4C8A-A3E3-C23C3FFD6579}" srcOrd="17" destOrd="0" parTransId="{92935074-B6D5-4B4E-B1A5-465FBC6DB733}" sibTransId="{F640D954-9998-44E5-9BFC-2091806BB40F}"/>
    <dgm:cxn modelId="{B990DC25-FF37-467D-AF49-B23B49A8224C}" srcId="{FDE1D5AF-209B-4A02-B18A-255F69F6720D}" destId="{D462875D-52D7-45DB-AA0E-7EE3357253CA}" srcOrd="9" destOrd="0" parTransId="{7E0080FA-1100-4D4A-97F5-8ECE548E8A35}" sibTransId="{07ADCC6B-B949-4EE6-A208-19B5568154F6}"/>
    <dgm:cxn modelId="{DD1F2729-EAC9-4DCE-9E6A-79765D97621C}" type="presOf" srcId="{0C7578DD-32E4-4C8A-A3E3-C23C3FFD6579}" destId="{23BC7373-8214-4FBC-BB2B-B95E6C369B21}" srcOrd="0" destOrd="0" presId="urn:microsoft.com/office/officeart/2005/8/layout/vList2"/>
    <dgm:cxn modelId="{8B48902D-DB2D-4AE2-8922-0595558AE7E4}" type="presOf" srcId="{3AAF1467-CE17-4C8F-8911-88E2F98A32DC}" destId="{EF91482D-C37B-464C-848E-159E4F8731D6}" srcOrd="0" destOrd="0" presId="urn:microsoft.com/office/officeart/2005/8/layout/vList2"/>
    <dgm:cxn modelId="{4EE18032-C728-43CD-9779-80B2C4BD765C}" type="presOf" srcId="{2E3E7AFB-2487-4761-8184-2722840E6BCA}" destId="{6808BDCB-C090-4FC5-B5AC-12481D8BEEF4}" srcOrd="0" destOrd="0" presId="urn:microsoft.com/office/officeart/2005/8/layout/vList2"/>
    <dgm:cxn modelId="{2394B139-0011-429D-A3B5-B8062EC8972E}" srcId="{FDE1D5AF-209B-4A02-B18A-255F69F6720D}" destId="{BDC31F54-23AC-483F-A2BA-722E22E25576}" srcOrd="16" destOrd="0" parTransId="{13101901-8077-4A64-B433-81FC73EFC3DD}" sibTransId="{108A0DAE-AC20-4FB5-BE75-A7B9F3E1DD35}"/>
    <dgm:cxn modelId="{6520E53D-D7E7-4B5A-8E7A-42E57AE3E7D1}" srcId="{FDE1D5AF-209B-4A02-B18A-255F69F6720D}" destId="{3AAF1467-CE17-4C8F-8911-88E2F98A32DC}" srcOrd="8" destOrd="0" parTransId="{C06516E1-6075-42A3-B8E1-2A1F4B1945A0}" sibTransId="{37AEF049-7B72-4DD9-A34D-F42166577FC8}"/>
    <dgm:cxn modelId="{A5F8BE42-9EB3-4E5A-86D3-9CC46EF1FC81}" type="presOf" srcId="{7C9B11FA-969B-4554-A722-BA43611B45F7}" destId="{309DA32E-C477-4DE7-BE10-ABDA6C47838D}" srcOrd="0" destOrd="0" presId="urn:microsoft.com/office/officeart/2005/8/layout/vList2"/>
    <dgm:cxn modelId="{A1A6C543-C690-4E4C-8D12-19B5DE886E64}" type="presOf" srcId="{9B2017EF-E9FE-46F1-BA1C-3FB02280A593}" destId="{F7F0F8FC-6C9A-434C-8580-C4D7E917B438}" srcOrd="0" destOrd="0" presId="urn:microsoft.com/office/officeart/2005/8/layout/vList2"/>
    <dgm:cxn modelId="{B45C3E65-4BE5-4EFD-9E98-9231C5195572}" srcId="{FDE1D5AF-209B-4A02-B18A-255F69F6720D}" destId="{BEDB41A2-364B-47E2-A787-217974D99BF5}" srcOrd="7" destOrd="0" parTransId="{0872B596-00E0-40D0-8E6E-867D3B017EAA}" sibTransId="{015934DA-5623-49EB-BAA9-D0A1D413E855}"/>
    <dgm:cxn modelId="{EC323869-501F-42D4-B85C-8316B413280D}" srcId="{FDE1D5AF-209B-4A02-B18A-255F69F6720D}" destId="{A84717C1-216B-4DC6-8663-442A9795769F}" srcOrd="5" destOrd="0" parTransId="{88130662-38E2-4605-8DD6-285CF5ACC653}" sibTransId="{F700402C-78F8-4FB2-814B-A24DA0224A52}"/>
    <dgm:cxn modelId="{0A20B46A-E394-42D9-ADF4-528B59AE8A71}" srcId="{FDE1D5AF-209B-4A02-B18A-255F69F6720D}" destId="{64AA44AC-3CE8-4702-AD16-7FEC23854742}" srcOrd="11" destOrd="0" parTransId="{63FC2668-AE21-4256-A5FC-78A89CF99992}" sibTransId="{CF3494AB-EDA5-4C73-BD27-BC1813AEA485}"/>
    <dgm:cxn modelId="{65E7126D-D7E5-47A6-A0EA-057D984B0F36}" type="presOf" srcId="{FDE1D5AF-209B-4A02-B18A-255F69F6720D}" destId="{5E9B087F-D83E-4CA7-ADB7-457D7D679AD5}" srcOrd="0" destOrd="0" presId="urn:microsoft.com/office/officeart/2005/8/layout/vList2"/>
    <dgm:cxn modelId="{3F08386D-1C07-4ADD-979B-DE87B8EE59C7}" type="presOf" srcId="{0D3B698C-44BF-40B9-803D-5804CE5EAC26}" destId="{8151E49F-3754-4830-A844-3288FF61C932}" srcOrd="0" destOrd="0" presId="urn:microsoft.com/office/officeart/2005/8/layout/vList2"/>
    <dgm:cxn modelId="{FA41C54D-E06B-4DB9-B881-D621EA169B0F}" type="presOf" srcId="{F9E50F0F-618F-4BC1-9A2A-6622ACE2770B}" destId="{2A082C32-4F0B-4AE2-A85C-44C8DE9867D1}" srcOrd="0" destOrd="0" presId="urn:microsoft.com/office/officeart/2005/8/layout/vList2"/>
    <dgm:cxn modelId="{FCD9AC6E-8E62-40EE-8AB9-3B741831E73F}" srcId="{FDE1D5AF-209B-4A02-B18A-255F69F6720D}" destId="{2E3E7AFB-2487-4761-8184-2722840E6BCA}" srcOrd="15" destOrd="0" parTransId="{8D533F0E-1D09-4E04-997D-D01FFDA92709}" sibTransId="{5B1EA0AC-E823-45F0-9DC5-86399189D469}"/>
    <dgm:cxn modelId="{9E5F066F-3BF6-4D8F-9DDB-EEFAE9F47459}" type="presOf" srcId="{BEDB41A2-364B-47E2-A787-217974D99BF5}" destId="{5E5828BF-BBF9-4BF7-AB73-C50AF491C8B4}" srcOrd="0" destOrd="0" presId="urn:microsoft.com/office/officeart/2005/8/layout/vList2"/>
    <dgm:cxn modelId="{378F686F-CEB9-46B8-9301-1200D2964ABF}" type="presOf" srcId="{DCBAF3E6-C0D1-422D-82F7-EB0AA1AD2DDC}" destId="{93B810C7-D733-4388-AA70-CEDCA65DE666}" srcOrd="0" destOrd="0" presId="urn:microsoft.com/office/officeart/2005/8/layout/vList2"/>
    <dgm:cxn modelId="{EC454471-9007-4A0D-80CE-CA52F4A779C6}" type="presOf" srcId="{C8AF569D-B6C9-4B98-926D-51056D69D3D6}" destId="{351F59C3-1091-4906-AA6E-AD4A1AF831E3}" srcOrd="0" destOrd="0" presId="urn:microsoft.com/office/officeart/2005/8/layout/vList2"/>
    <dgm:cxn modelId="{7F662A74-5417-4F54-8E14-72F147CC51E4}" type="presOf" srcId="{64AA44AC-3CE8-4702-AD16-7FEC23854742}" destId="{C01EFB89-479E-4134-9C61-091DF697AF8D}" srcOrd="0" destOrd="0" presId="urn:microsoft.com/office/officeart/2005/8/layout/vList2"/>
    <dgm:cxn modelId="{5294445A-F556-4FDF-9088-EDF348E9D7CE}" srcId="{FDE1D5AF-209B-4A02-B18A-255F69F6720D}" destId="{DCA5B9E3-E69F-46A5-B71B-8D82B39AE3E0}" srcOrd="14" destOrd="0" parTransId="{FE17A4B7-BD3B-4C99-891C-62CFED612941}" sibTransId="{6540CBC7-9D10-46E8-A563-D5A7B48A653C}"/>
    <dgm:cxn modelId="{F3346BA2-F6BC-434A-B4B5-6897C97F91C6}" srcId="{FDE1D5AF-209B-4A02-B18A-255F69F6720D}" destId="{107E3353-5179-4434-A55D-36A0634DEC22}" srcOrd="10" destOrd="0" parTransId="{38287AE3-23C8-44CE-B239-7C0014155495}" sibTransId="{B732957B-9166-45FE-A884-2EE0FE52D097}"/>
    <dgm:cxn modelId="{37B028A9-C666-401B-B87A-11C951C2E5EB}" srcId="{FDE1D5AF-209B-4A02-B18A-255F69F6720D}" destId="{0D3B698C-44BF-40B9-803D-5804CE5EAC26}" srcOrd="2" destOrd="0" parTransId="{72FC18F9-AED1-46C5-9458-386057B16A6D}" sibTransId="{5E31E76C-8FB9-47D8-9758-DBBF3D504C22}"/>
    <dgm:cxn modelId="{E200F9AD-9A26-43BB-A02A-37E46ECD2FE2}" srcId="{FDE1D5AF-209B-4A02-B18A-255F69F6720D}" destId="{9B2017EF-E9FE-46F1-BA1C-3FB02280A593}" srcOrd="4" destOrd="0" parTransId="{03DBE9AE-81C5-4CF0-B408-3E17B738D9C0}" sibTransId="{8520FD91-2219-4A3E-8EDA-F93A47DD52A6}"/>
    <dgm:cxn modelId="{7064BEAE-0BEA-48AE-8B48-731C9B295D72}" srcId="{FDE1D5AF-209B-4A02-B18A-255F69F6720D}" destId="{7C9B11FA-969B-4554-A722-BA43611B45F7}" srcOrd="1" destOrd="0" parTransId="{7A2D5FAB-D620-44DA-9344-A60592AF6E97}" sibTransId="{4675D502-FD11-45D7-8146-8B55C03FDD2D}"/>
    <dgm:cxn modelId="{BB3A04AF-D7D2-4899-B471-0443E0C72B9F}" type="presOf" srcId="{6106EEFB-916B-4189-87AF-BB2DBAAE7D9F}" destId="{24F0D9B1-FD73-4590-BA30-4C23B9838FD2}" srcOrd="0" destOrd="0" presId="urn:microsoft.com/office/officeart/2005/8/layout/vList2"/>
    <dgm:cxn modelId="{86C067B8-1543-49B6-A3E2-936EDF0F375C}" type="presOf" srcId="{7E052011-505A-453F-8EFE-75C84F092952}" destId="{83C0B2AA-1310-4B98-A11E-EB4E8A02BCFA}" srcOrd="0" destOrd="0" presId="urn:microsoft.com/office/officeart/2005/8/layout/vList2"/>
    <dgm:cxn modelId="{A3EDFDBC-1DC2-4D0F-A707-3BBC6CD10170}" srcId="{FDE1D5AF-209B-4A02-B18A-255F69F6720D}" destId="{6106EEFB-916B-4189-87AF-BB2DBAAE7D9F}" srcOrd="0" destOrd="0" parTransId="{B6BFD3AF-3C01-49B1-ACC7-8BE5FEAF98B9}" sibTransId="{E625BC69-FF4E-4C43-9806-911CE558F854}"/>
    <dgm:cxn modelId="{4E4FB4BF-CFF0-46DE-9BFF-79B78FA1D5DF}" type="presOf" srcId="{BDC31F54-23AC-483F-A2BA-722E22E25576}" destId="{6ABAF8C1-45C2-4109-8318-3A79431851C8}" srcOrd="0" destOrd="0" presId="urn:microsoft.com/office/officeart/2005/8/layout/vList2"/>
    <dgm:cxn modelId="{7519ADC1-751F-438D-9BC8-52FDA9C91AED}" srcId="{FDE1D5AF-209B-4A02-B18A-255F69F6720D}" destId="{DCBAF3E6-C0D1-422D-82F7-EB0AA1AD2DDC}" srcOrd="13" destOrd="0" parTransId="{EB9031C9-5A85-4C19-989A-ACAD2A6307CD}" sibTransId="{25DB085A-AD50-4633-8C8C-787CF8AA2A23}"/>
    <dgm:cxn modelId="{D4D776D6-066E-48EB-B351-CA6F02852749}" type="presOf" srcId="{107E3353-5179-4434-A55D-36A0634DEC22}" destId="{61F76B26-0600-4F08-B546-A653F89ECDA6}" srcOrd="0" destOrd="0" presId="urn:microsoft.com/office/officeart/2005/8/layout/vList2"/>
    <dgm:cxn modelId="{F5FB87DC-37E1-47DE-8837-ACA7F1C7EF64}" srcId="{FDE1D5AF-209B-4A02-B18A-255F69F6720D}" destId="{C8AF569D-B6C9-4B98-926D-51056D69D3D6}" srcOrd="6" destOrd="0" parTransId="{508F1D7D-A268-4371-A085-7564EDF488E9}" sibTransId="{D9D99561-E01A-4E23-9BA8-687CBAD21C2C}"/>
    <dgm:cxn modelId="{02EAA8DE-7C6A-4167-B8CA-9632A1090A34}" type="presOf" srcId="{A84717C1-216B-4DC6-8663-442A9795769F}" destId="{C44FD2B3-E17A-426D-AA23-886DEFD55078}" srcOrd="0" destOrd="0" presId="urn:microsoft.com/office/officeart/2005/8/layout/vList2"/>
    <dgm:cxn modelId="{0099C8E8-E92B-4C55-88FA-1A5D9ECB6160}" type="presOf" srcId="{DCA5B9E3-E69F-46A5-B71B-8D82B39AE3E0}" destId="{0633251A-B0E6-478E-B917-86D1559BD30F}" srcOrd="0" destOrd="0" presId="urn:microsoft.com/office/officeart/2005/8/layout/vList2"/>
    <dgm:cxn modelId="{6B1276FD-7C30-419A-84DD-559263DC769E}" type="presOf" srcId="{D462875D-52D7-45DB-AA0E-7EE3357253CA}" destId="{2E19E39E-4EAE-478F-8B5D-0EB92CD46284}" srcOrd="0" destOrd="0" presId="urn:microsoft.com/office/officeart/2005/8/layout/vList2"/>
    <dgm:cxn modelId="{00327EA9-49EC-4143-9E74-A7EEB5F85D0C}" type="presParOf" srcId="{5E9B087F-D83E-4CA7-ADB7-457D7D679AD5}" destId="{24F0D9B1-FD73-4590-BA30-4C23B9838FD2}" srcOrd="0" destOrd="0" presId="urn:microsoft.com/office/officeart/2005/8/layout/vList2"/>
    <dgm:cxn modelId="{AEEA9223-32EE-44DE-AA1D-49E3C5DBA983}" type="presParOf" srcId="{5E9B087F-D83E-4CA7-ADB7-457D7D679AD5}" destId="{3115EEC3-A06F-4976-91D0-DED2A6CABC4B}" srcOrd="1" destOrd="0" presId="urn:microsoft.com/office/officeart/2005/8/layout/vList2"/>
    <dgm:cxn modelId="{E8F7CF89-CA78-4B55-9839-1934F1CF34B2}" type="presParOf" srcId="{5E9B087F-D83E-4CA7-ADB7-457D7D679AD5}" destId="{309DA32E-C477-4DE7-BE10-ABDA6C47838D}" srcOrd="2" destOrd="0" presId="urn:microsoft.com/office/officeart/2005/8/layout/vList2"/>
    <dgm:cxn modelId="{F5CA0443-BB27-476B-87C5-22934E8D459E}" type="presParOf" srcId="{5E9B087F-D83E-4CA7-ADB7-457D7D679AD5}" destId="{B532B760-0B45-4774-996C-F8E821C42AF8}" srcOrd="3" destOrd="0" presId="urn:microsoft.com/office/officeart/2005/8/layout/vList2"/>
    <dgm:cxn modelId="{D95EE8C4-6588-49FB-8FB1-FBF7F1D80F62}" type="presParOf" srcId="{5E9B087F-D83E-4CA7-ADB7-457D7D679AD5}" destId="{8151E49F-3754-4830-A844-3288FF61C932}" srcOrd="4" destOrd="0" presId="urn:microsoft.com/office/officeart/2005/8/layout/vList2"/>
    <dgm:cxn modelId="{F7FBDE5F-D917-4BF1-BEDE-2F148342F705}" type="presParOf" srcId="{5E9B087F-D83E-4CA7-ADB7-457D7D679AD5}" destId="{15BE5F89-B744-4327-9146-F722D0E6A4C4}" srcOrd="5" destOrd="0" presId="urn:microsoft.com/office/officeart/2005/8/layout/vList2"/>
    <dgm:cxn modelId="{3EF36DC3-230D-410B-B75F-2D23BB30B4E0}" type="presParOf" srcId="{5E9B087F-D83E-4CA7-ADB7-457D7D679AD5}" destId="{83C0B2AA-1310-4B98-A11E-EB4E8A02BCFA}" srcOrd="6" destOrd="0" presId="urn:microsoft.com/office/officeart/2005/8/layout/vList2"/>
    <dgm:cxn modelId="{5B0DA868-859A-434A-B5A4-79FEC16F0FBA}" type="presParOf" srcId="{5E9B087F-D83E-4CA7-ADB7-457D7D679AD5}" destId="{68BC4393-1D4F-4A17-BE4E-703EE49A2D34}" srcOrd="7" destOrd="0" presId="urn:microsoft.com/office/officeart/2005/8/layout/vList2"/>
    <dgm:cxn modelId="{3E08A26D-53BB-4DB5-98D7-13FB6CC348CA}" type="presParOf" srcId="{5E9B087F-D83E-4CA7-ADB7-457D7D679AD5}" destId="{F7F0F8FC-6C9A-434C-8580-C4D7E917B438}" srcOrd="8" destOrd="0" presId="urn:microsoft.com/office/officeart/2005/8/layout/vList2"/>
    <dgm:cxn modelId="{3F1A8B5E-0107-4A2B-9831-DAE533ACED75}" type="presParOf" srcId="{5E9B087F-D83E-4CA7-ADB7-457D7D679AD5}" destId="{FC1479B6-DDA3-4221-8C39-145CF90EBE89}" srcOrd="9" destOrd="0" presId="urn:microsoft.com/office/officeart/2005/8/layout/vList2"/>
    <dgm:cxn modelId="{7A69B836-62CF-4132-9C4B-74B922B3C0C5}" type="presParOf" srcId="{5E9B087F-D83E-4CA7-ADB7-457D7D679AD5}" destId="{C44FD2B3-E17A-426D-AA23-886DEFD55078}" srcOrd="10" destOrd="0" presId="urn:microsoft.com/office/officeart/2005/8/layout/vList2"/>
    <dgm:cxn modelId="{78175B6F-9415-45E8-805A-C8EF2EDC7DBC}" type="presParOf" srcId="{5E9B087F-D83E-4CA7-ADB7-457D7D679AD5}" destId="{68B5A841-BE40-4A5A-A469-14593EA1B827}" srcOrd="11" destOrd="0" presId="urn:microsoft.com/office/officeart/2005/8/layout/vList2"/>
    <dgm:cxn modelId="{061CF165-ACC4-45BF-BD57-B150AC3D5418}" type="presParOf" srcId="{5E9B087F-D83E-4CA7-ADB7-457D7D679AD5}" destId="{351F59C3-1091-4906-AA6E-AD4A1AF831E3}" srcOrd="12" destOrd="0" presId="urn:microsoft.com/office/officeart/2005/8/layout/vList2"/>
    <dgm:cxn modelId="{656B4494-BF20-4808-9101-156BE0BC512E}" type="presParOf" srcId="{5E9B087F-D83E-4CA7-ADB7-457D7D679AD5}" destId="{E5BB4EFD-F6BC-40BF-A15F-BF6689565978}" srcOrd="13" destOrd="0" presId="urn:microsoft.com/office/officeart/2005/8/layout/vList2"/>
    <dgm:cxn modelId="{447EFE6B-3382-4D34-9C32-ED53BCAE66A6}" type="presParOf" srcId="{5E9B087F-D83E-4CA7-ADB7-457D7D679AD5}" destId="{5E5828BF-BBF9-4BF7-AB73-C50AF491C8B4}" srcOrd="14" destOrd="0" presId="urn:microsoft.com/office/officeart/2005/8/layout/vList2"/>
    <dgm:cxn modelId="{0C8C176D-CB53-4810-A497-9AF58FD8951B}" type="presParOf" srcId="{5E9B087F-D83E-4CA7-ADB7-457D7D679AD5}" destId="{1853E500-FD0A-436B-8158-0119AEB9BAE7}" srcOrd="15" destOrd="0" presId="urn:microsoft.com/office/officeart/2005/8/layout/vList2"/>
    <dgm:cxn modelId="{6D2ACE17-4BCF-4AF7-B57C-355DDBCF3ACB}" type="presParOf" srcId="{5E9B087F-D83E-4CA7-ADB7-457D7D679AD5}" destId="{EF91482D-C37B-464C-848E-159E4F8731D6}" srcOrd="16" destOrd="0" presId="urn:microsoft.com/office/officeart/2005/8/layout/vList2"/>
    <dgm:cxn modelId="{DF3A51C3-3FAD-4C6A-B35C-D642116DDF20}" type="presParOf" srcId="{5E9B087F-D83E-4CA7-ADB7-457D7D679AD5}" destId="{C90BED9A-AC7D-457E-8437-18F06CD4DF0A}" srcOrd="17" destOrd="0" presId="urn:microsoft.com/office/officeart/2005/8/layout/vList2"/>
    <dgm:cxn modelId="{EC7F67E5-F726-4AA7-8F6E-F191EC03DC35}" type="presParOf" srcId="{5E9B087F-D83E-4CA7-ADB7-457D7D679AD5}" destId="{2E19E39E-4EAE-478F-8B5D-0EB92CD46284}" srcOrd="18" destOrd="0" presId="urn:microsoft.com/office/officeart/2005/8/layout/vList2"/>
    <dgm:cxn modelId="{E03C2DE2-54DB-4ED4-B2DD-D48590ADF123}" type="presParOf" srcId="{5E9B087F-D83E-4CA7-ADB7-457D7D679AD5}" destId="{0877B504-0BC2-46D6-A306-93E25A026018}" srcOrd="19" destOrd="0" presId="urn:microsoft.com/office/officeart/2005/8/layout/vList2"/>
    <dgm:cxn modelId="{0E4C382F-02F0-4B35-8AD9-4F93741ACA45}" type="presParOf" srcId="{5E9B087F-D83E-4CA7-ADB7-457D7D679AD5}" destId="{61F76B26-0600-4F08-B546-A653F89ECDA6}" srcOrd="20" destOrd="0" presId="urn:microsoft.com/office/officeart/2005/8/layout/vList2"/>
    <dgm:cxn modelId="{5DF6EA2A-E099-45C0-88F4-DD02380AB8F2}" type="presParOf" srcId="{5E9B087F-D83E-4CA7-ADB7-457D7D679AD5}" destId="{FFF64787-5B84-45CD-B40F-868F28BDC83D}" srcOrd="21" destOrd="0" presId="urn:microsoft.com/office/officeart/2005/8/layout/vList2"/>
    <dgm:cxn modelId="{59ED5999-87CA-4A60-9D07-0722C263318E}" type="presParOf" srcId="{5E9B087F-D83E-4CA7-ADB7-457D7D679AD5}" destId="{C01EFB89-479E-4134-9C61-091DF697AF8D}" srcOrd="22" destOrd="0" presId="urn:microsoft.com/office/officeart/2005/8/layout/vList2"/>
    <dgm:cxn modelId="{4212DADA-10EC-48D6-9C1D-2DE32C5A20FA}" type="presParOf" srcId="{5E9B087F-D83E-4CA7-ADB7-457D7D679AD5}" destId="{53016BC0-2262-46B5-A70D-5CE5F0CA3622}" srcOrd="23" destOrd="0" presId="urn:microsoft.com/office/officeart/2005/8/layout/vList2"/>
    <dgm:cxn modelId="{5A72C5DE-1B6A-456B-9A5A-4DD93E7B3D6E}" type="presParOf" srcId="{5E9B087F-D83E-4CA7-ADB7-457D7D679AD5}" destId="{2A082C32-4F0B-4AE2-A85C-44C8DE9867D1}" srcOrd="24" destOrd="0" presId="urn:microsoft.com/office/officeart/2005/8/layout/vList2"/>
    <dgm:cxn modelId="{444BA940-EF72-4460-9A04-96CE9BBA53C7}" type="presParOf" srcId="{5E9B087F-D83E-4CA7-ADB7-457D7D679AD5}" destId="{FF50AF4A-5E52-4BCD-969A-053EF42C77ED}" srcOrd="25" destOrd="0" presId="urn:microsoft.com/office/officeart/2005/8/layout/vList2"/>
    <dgm:cxn modelId="{2DD1D076-BE32-443C-92D5-3F5C65C35BA8}" type="presParOf" srcId="{5E9B087F-D83E-4CA7-ADB7-457D7D679AD5}" destId="{93B810C7-D733-4388-AA70-CEDCA65DE666}" srcOrd="26" destOrd="0" presId="urn:microsoft.com/office/officeart/2005/8/layout/vList2"/>
    <dgm:cxn modelId="{56B2C44F-0ED2-4EEE-A1DC-DB7058F80D39}" type="presParOf" srcId="{5E9B087F-D83E-4CA7-ADB7-457D7D679AD5}" destId="{BF0C8977-57FE-40E2-B9F0-FC7EEC17681D}" srcOrd="27" destOrd="0" presId="urn:microsoft.com/office/officeart/2005/8/layout/vList2"/>
    <dgm:cxn modelId="{0663D2D3-B528-4641-B861-B8E3E3AC1733}" type="presParOf" srcId="{5E9B087F-D83E-4CA7-ADB7-457D7D679AD5}" destId="{0633251A-B0E6-478E-B917-86D1559BD30F}" srcOrd="28" destOrd="0" presId="urn:microsoft.com/office/officeart/2005/8/layout/vList2"/>
    <dgm:cxn modelId="{EA0D2AA8-3213-42F6-97B1-4336B11BC521}" type="presParOf" srcId="{5E9B087F-D83E-4CA7-ADB7-457D7D679AD5}" destId="{013BD9D8-2A5C-49CC-BFB6-0257E59DA64F}" srcOrd="29" destOrd="0" presId="urn:microsoft.com/office/officeart/2005/8/layout/vList2"/>
    <dgm:cxn modelId="{4C8CBE26-A1FF-4B97-B912-0D6C3164733D}" type="presParOf" srcId="{5E9B087F-D83E-4CA7-ADB7-457D7D679AD5}" destId="{6808BDCB-C090-4FC5-B5AC-12481D8BEEF4}" srcOrd="30" destOrd="0" presId="urn:microsoft.com/office/officeart/2005/8/layout/vList2"/>
    <dgm:cxn modelId="{749CD994-6C5B-49A0-A38E-A4E1894ACDAD}" type="presParOf" srcId="{5E9B087F-D83E-4CA7-ADB7-457D7D679AD5}" destId="{2D57C947-E5BE-4433-B006-B85329B06034}" srcOrd="31" destOrd="0" presId="urn:microsoft.com/office/officeart/2005/8/layout/vList2"/>
    <dgm:cxn modelId="{74096F72-7D78-472A-9008-FA37098A4884}" type="presParOf" srcId="{5E9B087F-D83E-4CA7-ADB7-457D7D679AD5}" destId="{6ABAF8C1-45C2-4109-8318-3A79431851C8}" srcOrd="32" destOrd="0" presId="urn:microsoft.com/office/officeart/2005/8/layout/vList2"/>
    <dgm:cxn modelId="{EC4543C4-747E-4BFF-A8AD-12908A0B76E2}" type="presParOf" srcId="{5E9B087F-D83E-4CA7-ADB7-457D7D679AD5}" destId="{0392E801-DDD2-40FE-B929-67E8E885593D}" srcOrd="33" destOrd="0" presId="urn:microsoft.com/office/officeart/2005/8/layout/vList2"/>
    <dgm:cxn modelId="{952A6847-B5F0-4C85-9939-8AAE1B82F7ED}" type="presParOf" srcId="{5E9B087F-D83E-4CA7-ADB7-457D7D679AD5}" destId="{23BC7373-8214-4FBC-BB2B-B95E6C369B21}" srcOrd="3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0D9B1-FD73-4590-BA30-4C23B9838FD2}">
      <dsp:nvSpPr>
        <dsp:cNvPr id="0" name=""/>
        <dsp:cNvSpPr/>
      </dsp:nvSpPr>
      <dsp:spPr>
        <a:xfrm>
          <a:off x="0" y="14555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1" kern="1200" dirty="0">
              <a:latin typeface="Poppins" panose="00000500000000000000" pitchFamily="2" charset="0"/>
              <a:cs typeface="Poppins" panose="00000500000000000000" pitchFamily="2" charset="0"/>
            </a:rPr>
            <a:t>Notizen</a:t>
          </a:r>
          <a:endParaRPr lang="en-US" sz="1100" kern="1200" dirty="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5078" y="160629"/>
        <a:ext cx="4528882" cy="278724"/>
      </dsp:txXfrm>
    </dsp:sp>
    <dsp:sp modelId="{309DA32E-C477-4DE7-BE10-ABDA6C47838D}">
      <dsp:nvSpPr>
        <dsp:cNvPr id="0" name=""/>
        <dsp:cNvSpPr/>
      </dsp:nvSpPr>
      <dsp:spPr>
        <a:xfrm>
          <a:off x="0" y="48611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ym typeface="Wingdings" panose="05000000000000000000" pitchFamily="2" charset="2"/>
            </a:rPr>
            <a:t></a:t>
          </a:r>
          <a:r>
            <a:rPr lang="en-US" sz="1100" kern="1200" dirty="0"/>
            <a:t> </a:t>
          </a:r>
        </a:p>
      </dsp:txBody>
      <dsp:txXfrm>
        <a:off x="15078" y="501189"/>
        <a:ext cx="4528882" cy="278724"/>
      </dsp:txXfrm>
    </dsp:sp>
    <dsp:sp modelId="{8151E49F-3754-4830-A844-3288FF61C932}">
      <dsp:nvSpPr>
        <dsp:cNvPr id="0" name=""/>
        <dsp:cNvSpPr/>
      </dsp:nvSpPr>
      <dsp:spPr>
        <a:xfrm>
          <a:off x="0" y="82667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endParaRPr lang="de-DE" sz="1100" kern="1200"/>
        </a:p>
      </dsp:txBody>
      <dsp:txXfrm>
        <a:off x="15078" y="841749"/>
        <a:ext cx="4528882" cy="278724"/>
      </dsp:txXfrm>
    </dsp:sp>
    <dsp:sp modelId="{83C0B2AA-1310-4B98-A11E-EB4E8A02BCFA}">
      <dsp:nvSpPr>
        <dsp:cNvPr id="0" name=""/>
        <dsp:cNvSpPr/>
      </dsp:nvSpPr>
      <dsp:spPr>
        <a:xfrm>
          <a:off x="0" y="116723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endParaRPr lang="de-DE" sz="1100" kern="1200"/>
        </a:p>
      </dsp:txBody>
      <dsp:txXfrm>
        <a:off x="15078" y="1182309"/>
        <a:ext cx="4528882" cy="278724"/>
      </dsp:txXfrm>
    </dsp:sp>
    <dsp:sp modelId="{F7F0F8FC-6C9A-434C-8580-C4D7E917B438}">
      <dsp:nvSpPr>
        <dsp:cNvPr id="0" name=""/>
        <dsp:cNvSpPr/>
      </dsp:nvSpPr>
      <dsp:spPr>
        <a:xfrm>
          <a:off x="0" y="150779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1522869"/>
        <a:ext cx="4528882" cy="278724"/>
      </dsp:txXfrm>
    </dsp:sp>
    <dsp:sp modelId="{C44FD2B3-E17A-426D-AA23-886DEFD55078}">
      <dsp:nvSpPr>
        <dsp:cNvPr id="0" name=""/>
        <dsp:cNvSpPr/>
      </dsp:nvSpPr>
      <dsp:spPr>
        <a:xfrm>
          <a:off x="0" y="184835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1863429"/>
        <a:ext cx="4528882" cy="278724"/>
      </dsp:txXfrm>
    </dsp:sp>
    <dsp:sp modelId="{351F59C3-1091-4906-AA6E-AD4A1AF831E3}">
      <dsp:nvSpPr>
        <dsp:cNvPr id="0" name=""/>
        <dsp:cNvSpPr/>
      </dsp:nvSpPr>
      <dsp:spPr>
        <a:xfrm>
          <a:off x="0" y="218891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2203989"/>
        <a:ext cx="4528882" cy="278724"/>
      </dsp:txXfrm>
    </dsp:sp>
    <dsp:sp modelId="{5E5828BF-BBF9-4BF7-AB73-C50AF491C8B4}">
      <dsp:nvSpPr>
        <dsp:cNvPr id="0" name=""/>
        <dsp:cNvSpPr/>
      </dsp:nvSpPr>
      <dsp:spPr>
        <a:xfrm>
          <a:off x="0" y="252947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2544549"/>
        <a:ext cx="4528882" cy="278724"/>
      </dsp:txXfrm>
    </dsp:sp>
    <dsp:sp modelId="{EF91482D-C37B-464C-848E-159E4F8731D6}">
      <dsp:nvSpPr>
        <dsp:cNvPr id="0" name=""/>
        <dsp:cNvSpPr/>
      </dsp:nvSpPr>
      <dsp:spPr>
        <a:xfrm>
          <a:off x="0" y="287003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2885109"/>
        <a:ext cx="4528882" cy="278724"/>
      </dsp:txXfrm>
    </dsp:sp>
    <dsp:sp modelId="{2E19E39E-4EAE-478F-8B5D-0EB92CD46284}">
      <dsp:nvSpPr>
        <dsp:cNvPr id="0" name=""/>
        <dsp:cNvSpPr/>
      </dsp:nvSpPr>
      <dsp:spPr>
        <a:xfrm>
          <a:off x="0" y="321059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3225669"/>
        <a:ext cx="4528882" cy="278724"/>
      </dsp:txXfrm>
    </dsp:sp>
    <dsp:sp modelId="{61F76B26-0600-4F08-B546-A653F89ECDA6}">
      <dsp:nvSpPr>
        <dsp:cNvPr id="0" name=""/>
        <dsp:cNvSpPr/>
      </dsp:nvSpPr>
      <dsp:spPr>
        <a:xfrm>
          <a:off x="0" y="355115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3566229"/>
        <a:ext cx="4528882" cy="278724"/>
      </dsp:txXfrm>
    </dsp:sp>
    <dsp:sp modelId="{C01EFB89-479E-4134-9C61-091DF697AF8D}">
      <dsp:nvSpPr>
        <dsp:cNvPr id="0" name=""/>
        <dsp:cNvSpPr/>
      </dsp:nvSpPr>
      <dsp:spPr>
        <a:xfrm>
          <a:off x="0" y="389171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3906789"/>
        <a:ext cx="4528882" cy="278724"/>
      </dsp:txXfrm>
    </dsp:sp>
    <dsp:sp modelId="{2A082C32-4F0B-4AE2-A85C-44C8DE9867D1}">
      <dsp:nvSpPr>
        <dsp:cNvPr id="0" name=""/>
        <dsp:cNvSpPr/>
      </dsp:nvSpPr>
      <dsp:spPr>
        <a:xfrm>
          <a:off x="0" y="423227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4247349"/>
        <a:ext cx="4528882" cy="278724"/>
      </dsp:txXfrm>
    </dsp:sp>
    <dsp:sp modelId="{93B810C7-D733-4388-AA70-CEDCA65DE666}">
      <dsp:nvSpPr>
        <dsp:cNvPr id="0" name=""/>
        <dsp:cNvSpPr/>
      </dsp:nvSpPr>
      <dsp:spPr>
        <a:xfrm>
          <a:off x="0" y="457283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4587909"/>
        <a:ext cx="4528882" cy="278724"/>
      </dsp:txXfrm>
    </dsp:sp>
    <dsp:sp modelId="{0633251A-B0E6-478E-B917-86D1559BD30F}">
      <dsp:nvSpPr>
        <dsp:cNvPr id="0" name=""/>
        <dsp:cNvSpPr/>
      </dsp:nvSpPr>
      <dsp:spPr>
        <a:xfrm>
          <a:off x="0" y="491339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4928469"/>
        <a:ext cx="4528882" cy="278724"/>
      </dsp:txXfrm>
    </dsp:sp>
    <dsp:sp modelId="{6808BDCB-C090-4FC5-B5AC-12481D8BEEF4}">
      <dsp:nvSpPr>
        <dsp:cNvPr id="0" name=""/>
        <dsp:cNvSpPr/>
      </dsp:nvSpPr>
      <dsp:spPr>
        <a:xfrm>
          <a:off x="0" y="525395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r>
            <a:rPr lang="en-US" sz="1100" kern="1200"/>
            <a:t> </a:t>
          </a:r>
        </a:p>
      </dsp:txBody>
      <dsp:txXfrm>
        <a:off x="15078" y="5269029"/>
        <a:ext cx="4528882" cy="278724"/>
      </dsp:txXfrm>
    </dsp:sp>
    <dsp:sp modelId="{6ABAF8C1-45C2-4109-8318-3A79431851C8}">
      <dsp:nvSpPr>
        <dsp:cNvPr id="0" name=""/>
        <dsp:cNvSpPr/>
      </dsp:nvSpPr>
      <dsp:spPr>
        <a:xfrm>
          <a:off x="0" y="559451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endParaRPr lang="en-US" sz="1100" kern="1200"/>
        </a:p>
      </dsp:txBody>
      <dsp:txXfrm>
        <a:off x="15078" y="5609589"/>
        <a:ext cx="4528882" cy="278724"/>
      </dsp:txXfrm>
    </dsp:sp>
    <dsp:sp modelId="{23BC7373-8214-4FBC-BB2B-B95E6C369B21}">
      <dsp:nvSpPr>
        <dsp:cNvPr id="0" name=""/>
        <dsp:cNvSpPr/>
      </dsp:nvSpPr>
      <dsp:spPr>
        <a:xfrm>
          <a:off x="0" y="5935071"/>
          <a:ext cx="4559038" cy="308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ym typeface="Wingdings" panose="05000000000000000000" pitchFamily="2" charset="2"/>
            </a:rPr>
            <a:t></a:t>
          </a:r>
          <a:endParaRPr lang="de-DE" sz="1100" kern="1200"/>
        </a:p>
      </dsp:txBody>
      <dsp:txXfrm>
        <a:off x="15078" y="5950149"/>
        <a:ext cx="4528882" cy="278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51305-B613-40A6-B146-2EC042819779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CB9A5-4F6B-4EEE-849B-3CF41ED3B8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919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6CB9A5-4F6B-4EEE-849B-3CF41ED3B8C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97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39883F-A95E-0F9D-FEEE-1F3006874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E53893-BF8C-64E9-6CBC-04D4F8084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152BD7-3987-33CF-89AE-D41C77F81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7D17EC-D7C2-C280-127B-6D8BDF896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6BE289-6D22-39CF-96F5-54F1F42D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02D36-4768-FECE-8765-BD426DDB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7EB0D9-5CA4-3DE2-9680-4027ED5FE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BDDAA1-1A95-5253-6E45-8F19513B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79E845-63CF-7D50-4D89-B6C40D7D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59A1EA-47DB-B42C-DB0E-EC24E678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713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55D1E0-03B6-E680-138C-0196DB75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1EF0B3-07CE-4433-D6AE-6EA6BC2A4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B60DC8-B537-09A4-2F8F-A850ADBDB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F219F2-8808-8131-6499-6BF877E05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74E97F-A64D-66B7-48AC-D6BDC15E4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757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0BEE5-5B90-6B7F-1C9C-13653A23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FD58AB-26BF-3988-BD26-2FB0205F6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DC8A32-50BF-25A7-9B45-2535D236F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EBC4078-1B08-C32B-E65C-CA7C88BE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D2223E-0623-03C0-8137-2CF810100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3424F9-C11A-955E-27C5-6111AFDB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56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200777-0D83-D242-54B2-4B055399A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447088-06D8-2C21-1D6F-1337DBE9F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2F27F13-5E9C-D8E3-CF94-1E38CD2E0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8C33D79-C4FE-A133-3886-9D3F90C25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A13664F-B256-4815-ACDF-E833EE054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559C2CD-C7DD-8AB6-A1B7-8C234EC64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DC2AA31-3C36-52C8-CE0E-1E389200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8B83870-C3F4-A564-6BE2-5740D64B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01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CD45D-BD6A-4EBB-469D-47BA6E9E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47B8802-DA5C-1C2E-4291-8B78DAA9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85CEC7-61CD-673A-D6B5-86A32D7A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CF3078-5494-236F-B96B-7D9FF1B71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020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556F2F7-50BC-DE74-0284-A3BF4A9B4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3F00017-A048-E805-FD67-7BE53E607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8D0F0C-BBC8-0D26-7F06-157BA3C51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610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41493-DDEC-B63A-1B36-A21410BC9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22FFFF-1987-BAA6-32C6-DF8BB8777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792622F-C8FC-09DF-1EC7-FAE1EB5AF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050A5A-7927-46AB-4DA5-29BD57205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DE3455C-FEB8-2ECE-68BC-198410C4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23159EE-01D2-B621-372E-3DE31968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7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C2DCE-645E-74AD-F7E3-D984E6A1C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D7D8B9D-27C1-DF0A-BC42-3904B83FBC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179470-8070-3982-A7D1-02EA3F1D0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C58056E-77AC-87AF-AF2D-4A996F19C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659062-39D0-A4EB-AA1A-CAB38359D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3AE492-2FBF-AAEA-2878-A5AA433CB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0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C43AF5-4CD7-6BD0-7B29-05DD19FAA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D0FF58B-8A9A-3365-7F0E-3BCFD0E6B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8C10BD-91D7-73D0-2578-3643D3A1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6D0A08-94BB-9753-61B0-9B9D1E451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EF5461-8045-388F-E8D6-41103B002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99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D5149E3-E981-80B9-B7E4-FAC6A887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1B9F19-730D-99AA-BF0E-264FE93B4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4089DA-979F-8DCC-FE99-6EC54352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AD2CB6-2810-51BF-3D01-7B350E29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E9F1A0-16DB-D5D3-DC44-6D385E11C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77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DAB522D-D217-98CF-3EE0-222E3F8B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7B4BC8-5BD3-9E5D-D1B5-8DF0ACCA9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9510F6-E04A-88FD-F5B5-3FCF69A1F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D39D11-BDE4-4DC6-B40F-DDB527066DF0}" type="datetimeFigureOut">
              <a:rPr lang="de-DE" smtClean="0"/>
              <a:t>06.12.2024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0BEB62-230A-A365-F460-17218B88D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32A95D-5FF9-D258-9B4B-ABF0567FA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4755E2-8F91-4443-920E-FD30DD7ECA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59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39EADB0F-2152-E47B-F7AC-B363CF5008F2}"/>
              </a:ext>
            </a:extLst>
          </p:cNvPr>
          <p:cNvSpPr txBox="1"/>
          <p:nvPr/>
        </p:nvSpPr>
        <p:spPr>
          <a:xfrm>
            <a:off x="364269" y="1402141"/>
            <a:ext cx="3949118" cy="892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1200" b="1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1. Start &amp; Follow up 		         </a:t>
            </a:r>
            <a:r>
              <a:rPr lang="de-DE" sz="1100" b="1" u="sng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 Std.</a:t>
            </a:r>
            <a:endParaRPr lang="de-DE" sz="1200" b="1" u="sng" dirty="0">
              <a:solidFill>
                <a:srgbClr val="C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28600" lvl="0" indent="-228600">
              <a:buAutoNum type="arabicPeriod"/>
            </a:pPr>
            <a:r>
              <a:rPr lang="en-US" sz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 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Protokollführer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TimeKeeper</a:t>
            </a:r>
            <a:endParaRPr lang="de-DE" sz="10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228600">
              <a:tabLst>
                <a:tab pos="449580" algn="l"/>
              </a:tabLst>
            </a:pP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Kennenlern-Runde</a:t>
            </a:r>
          </a:p>
          <a:p>
            <a:pPr indent="228600">
              <a:tabLst>
                <a:tab pos="449580" algn="l"/>
              </a:tabLst>
            </a:pP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Einführung, Vorstellung Agenda</a:t>
            </a:r>
          </a:p>
          <a:p>
            <a:pPr indent="228600">
              <a:tabLst>
                <a:tab pos="449580" algn="l"/>
              </a:tabLst>
            </a:pP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Projektübersicht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4BB1F66-8301-F577-79FA-75453E891563}"/>
              </a:ext>
            </a:extLst>
          </p:cNvPr>
          <p:cNvSpPr txBox="1"/>
          <p:nvPr/>
        </p:nvSpPr>
        <p:spPr>
          <a:xfrm>
            <a:off x="361067" y="2533222"/>
            <a:ext cx="3949118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CH" sz="1200" b="1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2. Strategie		                                        </a:t>
            </a:r>
            <a:r>
              <a:rPr lang="de-DE" sz="1100" b="1" u="sng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2 Std.</a:t>
            </a:r>
          </a:p>
          <a:p>
            <a:pPr lvl="0"/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       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Aufgaben</a:t>
            </a:r>
            <a: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- &amp; </a:t>
            </a:r>
            <a:r>
              <a:rPr lang="en-US" sz="1000" dirty="0" err="1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Zeitplan</a:t>
            </a:r>
            <a:b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Ressourcenbedarf</a:t>
            </a:r>
            <a:b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Ziele + Meilensteine</a:t>
            </a:r>
            <a:b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Rollenverteilung</a:t>
            </a:r>
          </a:p>
          <a:p>
            <a:pPr algn="ctr"/>
            <a:endParaRPr lang="de-DE" sz="1200" b="1" dirty="0"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A105C0D-347C-06DB-9550-E24BC58ABED3}"/>
              </a:ext>
            </a:extLst>
          </p:cNvPr>
          <p:cNvSpPr txBox="1"/>
          <p:nvPr/>
        </p:nvSpPr>
        <p:spPr>
          <a:xfrm>
            <a:off x="3493861" y="3618772"/>
            <a:ext cx="85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>
                <a:latin typeface="Poppins" panose="00000500000000000000" pitchFamily="2" charset="0"/>
                <a:cs typeface="Poppins" panose="00000500000000000000" pitchFamily="2" charset="0"/>
              </a:rPr>
              <a:t>1 Std.</a:t>
            </a:r>
          </a:p>
        </p:txBody>
      </p:sp>
      <p:pic>
        <p:nvPicPr>
          <p:cNvPr id="30" name="Grafik 29" descr="Ein Bild, das Text, Schrift, Design enthält.&#10;&#10;Automatisch generierte Beschreibung">
            <a:extLst>
              <a:ext uri="{FF2B5EF4-FFF2-40B4-BE49-F238E27FC236}">
                <a16:creationId xmlns:a16="http://schemas.microsoft.com/office/drawing/2014/main" id="{D6C0EC32-4806-2573-6841-E46D33D9B4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0"/>
          <a:stretch/>
        </p:blipFill>
        <p:spPr>
          <a:xfrm>
            <a:off x="4682381" y="1969677"/>
            <a:ext cx="2290863" cy="2204308"/>
          </a:xfrm>
          <a:prstGeom prst="rect">
            <a:avLst/>
          </a:prstGeom>
        </p:spPr>
      </p:pic>
      <p:sp>
        <p:nvSpPr>
          <p:cNvPr id="31" name="Ellipse 30">
            <a:extLst>
              <a:ext uri="{FF2B5EF4-FFF2-40B4-BE49-F238E27FC236}">
                <a16:creationId xmlns:a16="http://schemas.microsoft.com/office/drawing/2014/main" id="{81D9C6CF-810B-6504-8E3D-12E6449B6F23}"/>
              </a:ext>
            </a:extLst>
          </p:cNvPr>
          <p:cNvSpPr/>
          <p:nvPr/>
        </p:nvSpPr>
        <p:spPr>
          <a:xfrm>
            <a:off x="5201651" y="2533222"/>
            <a:ext cx="1258349" cy="118216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65872DD2-A4CF-E043-0D9D-9566672E4A8C}"/>
              </a:ext>
            </a:extLst>
          </p:cNvPr>
          <p:cNvSpPr txBox="1"/>
          <p:nvPr/>
        </p:nvSpPr>
        <p:spPr>
          <a:xfrm>
            <a:off x="5283393" y="2565974"/>
            <a:ext cx="117660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DE" sz="800" b="0" i="0" u="none" strike="noStrike" baseline="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de-DE" sz="8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de-DE" sz="1000" b="1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EHRENCODEX: </a:t>
            </a:r>
            <a:endParaRPr lang="de-DE" sz="1000" b="0" i="0" u="none" strike="noStrike" baseline="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de-DE" sz="10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-Fokus halten </a:t>
            </a:r>
          </a:p>
          <a:p>
            <a:r>
              <a:rPr lang="de-DE" sz="10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-Pünktlichkeit </a:t>
            </a:r>
          </a:p>
          <a:p>
            <a:r>
              <a:rPr lang="de-DE" sz="10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-Protokoll 24h </a:t>
            </a:r>
            <a:br>
              <a:rPr lang="de-DE" sz="10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de-DE" sz="1000" b="0" i="1" u="none" strike="noStrike" baseline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….xxx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A6F29DE-E00B-D7B8-A080-5DA3CB46B7B6}"/>
              </a:ext>
            </a:extLst>
          </p:cNvPr>
          <p:cNvSpPr txBox="1"/>
          <p:nvPr/>
        </p:nvSpPr>
        <p:spPr>
          <a:xfrm>
            <a:off x="243371" y="289136"/>
            <a:ext cx="2632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>
                <a:latin typeface="Poppins" panose="00000500000000000000" pitchFamily="2" charset="0"/>
                <a:cs typeface="Poppins" panose="00000500000000000000" pitchFamily="2" charset="0"/>
              </a:rPr>
              <a:t>Kick Off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8050D8C-087E-EB68-76C7-EB5379D31B69}"/>
              </a:ext>
            </a:extLst>
          </p:cNvPr>
          <p:cNvSpPr txBox="1"/>
          <p:nvPr/>
        </p:nvSpPr>
        <p:spPr>
          <a:xfrm>
            <a:off x="-657870" y="907724"/>
            <a:ext cx="2996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Projekt: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4575416-7E74-78A5-CDA5-E33F98082969}"/>
              </a:ext>
            </a:extLst>
          </p:cNvPr>
          <p:cNvSpPr txBox="1"/>
          <p:nvPr/>
        </p:nvSpPr>
        <p:spPr>
          <a:xfrm>
            <a:off x="361067" y="3930612"/>
            <a:ext cx="3949118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1200" b="1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     3. Finalisierung                                                      </a:t>
            </a:r>
            <a:r>
              <a:rPr lang="de-DE" sz="1100" b="1" u="sng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1:30 Std</a:t>
            </a:r>
            <a:r>
              <a:rPr lang="de-CH" sz="1200" b="1" u="sng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b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offene Fragen</a:t>
            </a:r>
            <a:b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Risikoprognose</a:t>
            </a:r>
            <a:b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Ergänzende Maßnahmen</a:t>
            </a:r>
          </a:p>
          <a:p>
            <a:pPr algn="ctr"/>
            <a:endParaRPr lang="de-DE" sz="1200" b="1" dirty="0"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fik 9" descr="Ein Bild, das Logo, Kreis, Symbol, rot enthält.&#10;&#10;Automatisch generierte Beschreibung">
            <a:extLst>
              <a:ext uri="{FF2B5EF4-FFF2-40B4-BE49-F238E27FC236}">
                <a16:creationId xmlns:a16="http://schemas.microsoft.com/office/drawing/2014/main" id="{9991FC8E-4B96-460B-E796-232C788A4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6" y="3550859"/>
            <a:ext cx="435463" cy="43546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5E2038D-059F-93A9-9E7D-6CDD3EBFAF1F}"/>
              </a:ext>
            </a:extLst>
          </p:cNvPr>
          <p:cNvSpPr txBox="1"/>
          <p:nvPr/>
        </p:nvSpPr>
        <p:spPr>
          <a:xfrm>
            <a:off x="361067" y="5026946"/>
            <a:ext cx="3956966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1200" b="1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     3. Abschluss                                                                  </a:t>
            </a:r>
            <a:r>
              <a:rPr lang="de-DE" sz="1100" b="1" u="sng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 Std</a:t>
            </a:r>
            <a:r>
              <a:rPr lang="de-CH" sz="1200" b="1" u="sng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b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en-US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 err="1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Recap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– 1x </a:t>
            </a:r>
            <a:r>
              <a:rPr lang="de-DE" sz="1000" dirty="0" err="1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p.P</a:t>
            </a:r>
            <a:r>
              <a:rPr lang="de-DE" sz="100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.</a:t>
            </a:r>
            <a:b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Next </a:t>
            </a:r>
            <a:r>
              <a:rPr lang="de-DE" sz="1000" dirty="0" err="1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Steps</a:t>
            </a:r>
            <a:b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</a:b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      </a:t>
            </a:r>
            <a:r>
              <a:rPr lang="en-US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  <a:sym typeface="Wingdings" panose="05000000000000000000" pitchFamily="2" charset="2"/>
              </a:rPr>
              <a:t></a:t>
            </a:r>
            <a:r>
              <a:rPr lang="de-DE" sz="10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Next Meeting: </a:t>
            </a:r>
          </a:p>
          <a:p>
            <a:pPr algn="ctr"/>
            <a:endParaRPr lang="de-DE" sz="1200" b="1" dirty="0"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FEDD269-46A1-20B9-BA94-F7483BB0381B}"/>
              </a:ext>
            </a:extLst>
          </p:cNvPr>
          <p:cNvSpPr txBox="1"/>
          <p:nvPr/>
        </p:nvSpPr>
        <p:spPr>
          <a:xfrm>
            <a:off x="-815852" y="96821"/>
            <a:ext cx="2996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>
                <a:latin typeface="Poppins" panose="00000500000000000000" pitchFamily="2" charset="0"/>
                <a:cs typeface="Poppins" panose="00000500000000000000" pitchFamily="2" charset="0"/>
              </a:rPr>
              <a:t>Datum:</a:t>
            </a:r>
          </a:p>
        </p:txBody>
      </p:sp>
      <p:pic>
        <p:nvPicPr>
          <p:cNvPr id="23" name="Grafik 22" descr="Ein Bild, das Kreis, Screenshot, Kunst, Grafiken enthält.&#10;&#10;Automatisch generierte Beschreibung">
            <a:extLst>
              <a:ext uri="{FF2B5EF4-FFF2-40B4-BE49-F238E27FC236}">
                <a16:creationId xmlns:a16="http://schemas.microsoft.com/office/drawing/2014/main" id="{1AD13C8D-16A5-C60F-C5BF-8244FFDB9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933" y="188739"/>
            <a:ext cx="1056823" cy="1102726"/>
          </a:xfrm>
          <a:prstGeom prst="rect">
            <a:avLst/>
          </a:prstGeom>
        </p:spPr>
      </p:pic>
      <p:graphicFrame>
        <p:nvGraphicFramePr>
          <p:cNvPr id="39" name="Textfeld 21">
            <a:extLst>
              <a:ext uri="{FF2B5EF4-FFF2-40B4-BE49-F238E27FC236}">
                <a16:creationId xmlns:a16="http://schemas.microsoft.com/office/drawing/2014/main" id="{BC4D5EFA-2581-F68E-982E-1B2B783991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335425"/>
              </p:ext>
            </p:extLst>
          </p:nvPr>
        </p:nvGraphicFramePr>
        <p:xfrm>
          <a:off x="7076917" y="188739"/>
          <a:ext cx="4559038" cy="6389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45691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a1f8d3-07bc-4217-ac12-690c4ec0a62f">
      <Terms xmlns="http://schemas.microsoft.com/office/infopath/2007/PartnerControls"/>
    </lcf76f155ced4ddcb4097134ff3c332f>
    <TaxCatchAll xmlns="af7222cf-f7a5-476f-a413-1425f428698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B36E7F3B4429419E6971FA5622D5B9" ma:contentTypeVersion="18" ma:contentTypeDescription="Ein neues Dokument erstellen." ma:contentTypeScope="" ma:versionID="fc9a9666fe4c680f39b77169ecf19084">
  <xsd:schema xmlns:xsd="http://www.w3.org/2001/XMLSchema" xmlns:xs="http://www.w3.org/2001/XMLSchema" xmlns:p="http://schemas.microsoft.com/office/2006/metadata/properties" xmlns:ns2="8fa1f8d3-07bc-4217-ac12-690c4ec0a62f" xmlns:ns3="af7222cf-f7a5-476f-a413-1425f4286989" targetNamespace="http://schemas.microsoft.com/office/2006/metadata/properties" ma:root="true" ma:fieldsID="de5015145913ef120f8ed98c72ac7c22" ns2:_="" ns3:_="">
    <xsd:import namespace="8fa1f8d3-07bc-4217-ac12-690c4ec0a62f"/>
    <xsd:import namespace="af7222cf-f7a5-476f-a413-1425f42869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a1f8d3-07bc-4217-ac12-690c4ec0a6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6bc786e8-1294-4603-b66b-5ef7fc8e1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7222cf-f7a5-476f-a413-1425f42869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43c14fa-8833-4b99-8ea1-ec21b31fa9f9}" ma:internalName="TaxCatchAll" ma:showField="CatchAllData" ma:web="af7222cf-f7a5-476f-a413-1425f42869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848572-FB09-4AAB-AFCE-635154FC39E5}">
  <ds:schemaRefs>
    <ds:schemaRef ds:uri="8fa1f8d3-07bc-4217-ac12-690c4ec0a62f"/>
    <ds:schemaRef ds:uri="af7222cf-f7a5-476f-a413-1425f42869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9892FE-985C-4187-9C65-90495005D7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70DA6E-57BA-43C7-9FC5-067745B1F8A8}">
  <ds:schemaRefs>
    <ds:schemaRef ds:uri="8fa1f8d3-07bc-4217-ac12-690c4ec0a62f"/>
    <ds:schemaRef ds:uri="af7222cf-f7a5-476f-a413-1425f42869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Breitbild</PresentationFormat>
  <Paragraphs>37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Poppins</vt:lpstr>
      <vt:lpstr>Wingdings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Markus Lennackers | Events &amp; People</dc:creator>
  <cp:lastModifiedBy>Katrin Adler | Events &amp; People</cp:lastModifiedBy>
  <cp:revision>2</cp:revision>
  <dcterms:created xsi:type="dcterms:W3CDTF">2024-02-07T12:45:35Z</dcterms:created>
  <dcterms:modified xsi:type="dcterms:W3CDTF">2024-12-06T13:07:38Z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0x010100BCB36E7F3B4429419E6971FA5622D5B9</vt:lpwstr>
  </property>
  <property fmtid="{D5CDD505-2E9C-101B-9397-08002B2CF9AE}" pid="3" name="MediaServiceImageTags">
    <vt:lpwstr/>
  </property>
</Properties>
</file>